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4"/>
    <p:restoredTop sz="94706"/>
  </p:normalViewPr>
  <p:slideViewPr>
    <p:cSldViewPr>
      <p:cViewPr varScale="1">
        <p:scale>
          <a:sx n="128" d="100"/>
          <a:sy n="128" d="100"/>
        </p:scale>
        <p:origin x="171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D7D4C2-F25C-4050-8820-8C9608D265D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00E48BFC-EB27-F243-BB56-57D8AC2C2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Supports the process of transcribing audio content.</a:t>
          </a:r>
          <a:endParaRPr lang="en-US"/>
        </a:p>
      </dgm:t>
    </dgm:pt>
    <dgm:pt modelId="{544E283C-2E93-CF43-8C49-5A1E69DE61DE}" type="parTrans" cxnId="{3F458C06-4F48-F043-BD0E-5D6C32F284EC}">
      <dgm:prSet/>
      <dgm:spPr/>
      <dgm:t>
        <a:bodyPr/>
        <a:lstStyle/>
        <a:p>
          <a:endParaRPr lang="en-US"/>
        </a:p>
      </dgm:t>
    </dgm:pt>
    <dgm:pt modelId="{C57BAA13-DDEF-FB4A-A33C-19FD577E36BF}" type="sibTrans" cxnId="{3F458C06-4F48-F043-BD0E-5D6C32F284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17F1E5-C9D1-964E-84A3-B84F7921B7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Enables easy integration of speech recognition capabilities into applications.</a:t>
          </a:r>
        </a:p>
      </dgm:t>
    </dgm:pt>
    <dgm:pt modelId="{58A11D21-9BA9-D04C-87FF-B4FADFA972D8}" type="parTrans" cxnId="{A85257AC-DFD2-E046-B754-7354C86F661A}">
      <dgm:prSet/>
      <dgm:spPr/>
      <dgm:t>
        <a:bodyPr/>
        <a:lstStyle/>
        <a:p>
          <a:endParaRPr lang="en-US"/>
        </a:p>
      </dgm:t>
    </dgm:pt>
    <dgm:pt modelId="{CC306A5F-9F4E-0F42-B961-30E613600D73}" type="sibTrans" cxnId="{A85257AC-DFD2-E046-B754-7354C86F661A}">
      <dgm:prSet/>
      <dgm:spPr/>
      <dgm:t>
        <a:bodyPr/>
        <a:lstStyle/>
        <a:p>
          <a:endParaRPr lang="en-US"/>
        </a:p>
      </dgm:t>
    </dgm:pt>
    <dgm:pt modelId="{943F5D6B-D639-4C9C-A512-A7559A524868}" type="pres">
      <dgm:prSet presAssocID="{95D7D4C2-F25C-4050-8820-8C9608D265D5}" presName="root" presStyleCnt="0">
        <dgm:presLayoutVars>
          <dgm:dir/>
          <dgm:resizeHandles val="exact"/>
        </dgm:presLayoutVars>
      </dgm:prSet>
      <dgm:spPr/>
    </dgm:pt>
    <dgm:pt modelId="{4B57FDEB-1176-4FE9-AFC7-83FECD1F8C9B}" type="pres">
      <dgm:prSet presAssocID="{95D7D4C2-F25C-4050-8820-8C9608D265D5}" presName="container" presStyleCnt="0">
        <dgm:presLayoutVars>
          <dgm:dir/>
          <dgm:resizeHandles val="exact"/>
        </dgm:presLayoutVars>
      </dgm:prSet>
      <dgm:spPr/>
    </dgm:pt>
    <dgm:pt modelId="{E1E22971-3E31-42AA-BF97-9D4895671520}" type="pres">
      <dgm:prSet presAssocID="{00E48BFC-EB27-F243-BB56-57D8AC2C25F3}" presName="compNode" presStyleCnt="0"/>
      <dgm:spPr/>
    </dgm:pt>
    <dgm:pt modelId="{447F2DD5-1644-4AC5-A430-E7B95E0098AD}" type="pres">
      <dgm:prSet presAssocID="{00E48BFC-EB27-F243-BB56-57D8AC2C25F3}" presName="iconBgRect" presStyleLbl="bgShp" presStyleIdx="0" presStyleCnt="2"/>
      <dgm:spPr/>
    </dgm:pt>
    <dgm:pt modelId="{81B166BF-27B1-4CC6-B738-38AF494F79B7}" type="pres">
      <dgm:prSet presAssocID="{00E48BFC-EB27-F243-BB56-57D8AC2C25F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59FCB4B4-8AD4-4959-9F7B-9BBD983D54D3}" type="pres">
      <dgm:prSet presAssocID="{00E48BFC-EB27-F243-BB56-57D8AC2C25F3}" presName="spaceRect" presStyleCnt="0"/>
      <dgm:spPr/>
    </dgm:pt>
    <dgm:pt modelId="{F0960BBA-74BE-4DE3-A4B7-5D67811BB850}" type="pres">
      <dgm:prSet presAssocID="{00E48BFC-EB27-F243-BB56-57D8AC2C25F3}" presName="textRect" presStyleLbl="revTx" presStyleIdx="0" presStyleCnt="2">
        <dgm:presLayoutVars>
          <dgm:chMax val="1"/>
          <dgm:chPref val="1"/>
        </dgm:presLayoutVars>
      </dgm:prSet>
      <dgm:spPr/>
    </dgm:pt>
    <dgm:pt modelId="{D0E7D922-7BD9-483A-AC98-62CC2460B453}" type="pres">
      <dgm:prSet presAssocID="{C57BAA13-DDEF-FB4A-A33C-19FD577E36BF}" presName="sibTrans" presStyleLbl="sibTrans2D1" presStyleIdx="0" presStyleCnt="0"/>
      <dgm:spPr/>
    </dgm:pt>
    <dgm:pt modelId="{2EAD6DEE-C78A-4AD7-93B3-EB3A46F24278}" type="pres">
      <dgm:prSet presAssocID="{5817F1E5-C9D1-964E-84A3-B84F7921B744}" presName="compNode" presStyleCnt="0"/>
      <dgm:spPr/>
    </dgm:pt>
    <dgm:pt modelId="{81D2B220-65D2-4018-B73D-74AB6BCD7141}" type="pres">
      <dgm:prSet presAssocID="{5817F1E5-C9D1-964E-84A3-B84F7921B744}" presName="iconBgRect" presStyleLbl="bgShp" presStyleIdx="1" presStyleCnt="2"/>
      <dgm:spPr/>
    </dgm:pt>
    <dgm:pt modelId="{5C76C823-34FC-481A-A021-61DADD0F58F5}" type="pres">
      <dgm:prSet presAssocID="{5817F1E5-C9D1-964E-84A3-B84F7921B7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B9B034C-8DB1-4F36-B791-BB9C25ED5AB9}" type="pres">
      <dgm:prSet presAssocID="{5817F1E5-C9D1-964E-84A3-B84F7921B744}" presName="spaceRect" presStyleCnt="0"/>
      <dgm:spPr/>
    </dgm:pt>
    <dgm:pt modelId="{3F90B5D6-E760-4B9E-A0DE-3659CA1C1761}" type="pres">
      <dgm:prSet presAssocID="{5817F1E5-C9D1-964E-84A3-B84F7921B74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AF60B03-6BB1-9546-83F5-6A7AC1AFC7AB}" type="presOf" srcId="{C57BAA13-DDEF-FB4A-A33C-19FD577E36BF}" destId="{D0E7D922-7BD9-483A-AC98-62CC2460B453}" srcOrd="0" destOrd="0" presId="urn:microsoft.com/office/officeart/2018/2/layout/IconCircleList"/>
    <dgm:cxn modelId="{3F458C06-4F48-F043-BD0E-5D6C32F284EC}" srcId="{95D7D4C2-F25C-4050-8820-8C9608D265D5}" destId="{00E48BFC-EB27-F243-BB56-57D8AC2C25F3}" srcOrd="0" destOrd="0" parTransId="{544E283C-2E93-CF43-8C49-5A1E69DE61DE}" sibTransId="{C57BAA13-DDEF-FB4A-A33C-19FD577E36BF}"/>
    <dgm:cxn modelId="{8E714F52-621A-674C-AAFD-189B275298F8}" type="presOf" srcId="{5817F1E5-C9D1-964E-84A3-B84F7921B744}" destId="{3F90B5D6-E760-4B9E-A0DE-3659CA1C1761}" srcOrd="0" destOrd="0" presId="urn:microsoft.com/office/officeart/2018/2/layout/IconCircleList"/>
    <dgm:cxn modelId="{01FF8B82-686E-5342-89E1-C2DAEFAAA563}" type="presOf" srcId="{95D7D4C2-F25C-4050-8820-8C9608D265D5}" destId="{943F5D6B-D639-4C9C-A512-A7559A524868}" srcOrd="0" destOrd="0" presId="urn:microsoft.com/office/officeart/2018/2/layout/IconCircleList"/>
    <dgm:cxn modelId="{A85257AC-DFD2-E046-B754-7354C86F661A}" srcId="{95D7D4C2-F25C-4050-8820-8C9608D265D5}" destId="{5817F1E5-C9D1-964E-84A3-B84F7921B744}" srcOrd="1" destOrd="0" parTransId="{58A11D21-9BA9-D04C-87FF-B4FADFA972D8}" sibTransId="{CC306A5F-9F4E-0F42-B961-30E613600D73}"/>
    <dgm:cxn modelId="{C28DE9F4-A089-8045-A1E7-A1934F001B67}" type="presOf" srcId="{00E48BFC-EB27-F243-BB56-57D8AC2C25F3}" destId="{F0960BBA-74BE-4DE3-A4B7-5D67811BB850}" srcOrd="0" destOrd="0" presId="urn:microsoft.com/office/officeart/2018/2/layout/IconCircleList"/>
    <dgm:cxn modelId="{2226A687-F14F-D840-B0D6-7F90A4E44DBB}" type="presParOf" srcId="{943F5D6B-D639-4C9C-A512-A7559A524868}" destId="{4B57FDEB-1176-4FE9-AFC7-83FECD1F8C9B}" srcOrd="0" destOrd="0" presId="urn:microsoft.com/office/officeart/2018/2/layout/IconCircleList"/>
    <dgm:cxn modelId="{AAC50242-88AA-EF44-8E14-2D3DFDB51410}" type="presParOf" srcId="{4B57FDEB-1176-4FE9-AFC7-83FECD1F8C9B}" destId="{E1E22971-3E31-42AA-BF97-9D4895671520}" srcOrd="0" destOrd="0" presId="urn:microsoft.com/office/officeart/2018/2/layout/IconCircleList"/>
    <dgm:cxn modelId="{F00B8375-2032-1C4F-8DC5-13181281C48A}" type="presParOf" srcId="{E1E22971-3E31-42AA-BF97-9D4895671520}" destId="{447F2DD5-1644-4AC5-A430-E7B95E0098AD}" srcOrd="0" destOrd="0" presId="urn:microsoft.com/office/officeart/2018/2/layout/IconCircleList"/>
    <dgm:cxn modelId="{2329BD67-412C-334F-B57C-29082B810033}" type="presParOf" srcId="{E1E22971-3E31-42AA-BF97-9D4895671520}" destId="{81B166BF-27B1-4CC6-B738-38AF494F79B7}" srcOrd="1" destOrd="0" presId="urn:microsoft.com/office/officeart/2018/2/layout/IconCircleList"/>
    <dgm:cxn modelId="{06839741-D130-3E45-B8F7-7A83283CA523}" type="presParOf" srcId="{E1E22971-3E31-42AA-BF97-9D4895671520}" destId="{59FCB4B4-8AD4-4959-9F7B-9BBD983D54D3}" srcOrd="2" destOrd="0" presId="urn:microsoft.com/office/officeart/2018/2/layout/IconCircleList"/>
    <dgm:cxn modelId="{7DF566A7-831F-784C-B21F-9D2277319163}" type="presParOf" srcId="{E1E22971-3E31-42AA-BF97-9D4895671520}" destId="{F0960BBA-74BE-4DE3-A4B7-5D67811BB850}" srcOrd="3" destOrd="0" presId="urn:microsoft.com/office/officeart/2018/2/layout/IconCircleList"/>
    <dgm:cxn modelId="{2AA41DCE-0763-DE44-8D28-1C9B186CA5FE}" type="presParOf" srcId="{4B57FDEB-1176-4FE9-AFC7-83FECD1F8C9B}" destId="{D0E7D922-7BD9-483A-AC98-62CC2460B453}" srcOrd="1" destOrd="0" presId="urn:microsoft.com/office/officeart/2018/2/layout/IconCircleList"/>
    <dgm:cxn modelId="{75F5A59D-FB13-E244-B0CA-BA6FAF261C1A}" type="presParOf" srcId="{4B57FDEB-1176-4FE9-AFC7-83FECD1F8C9B}" destId="{2EAD6DEE-C78A-4AD7-93B3-EB3A46F24278}" srcOrd="2" destOrd="0" presId="urn:microsoft.com/office/officeart/2018/2/layout/IconCircleList"/>
    <dgm:cxn modelId="{BD59CDBB-5FD7-3143-AD10-1BB963269781}" type="presParOf" srcId="{2EAD6DEE-C78A-4AD7-93B3-EB3A46F24278}" destId="{81D2B220-65D2-4018-B73D-74AB6BCD7141}" srcOrd="0" destOrd="0" presId="urn:microsoft.com/office/officeart/2018/2/layout/IconCircleList"/>
    <dgm:cxn modelId="{8C3C6826-B6E4-2D4D-80FB-B26078CFCF28}" type="presParOf" srcId="{2EAD6DEE-C78A-4AD7-93B3-EB3A46F24278}" destId="{5C76C823-34FC-481A-A021-61DADD0F58F5}" srcOrd="1" destOrd="0" presId="urn:microsoft.com/office/officeart/2018/2/layout/IconCircleList"/>
    <dgm:cxn modelId="{1C7CEFE9-E512-0647-8FAB-5A6AE873AEC0}" type="presParOf" srcId="{2EAD6DEE-C78A-4AD7-93B3-EB3A46F24278}" destId="{1B9B034C-8DB1-4F36-B791-BB9C25ED5AB9}" srcOrd="2" destOrd="0" presId="urn:microsoft.com/office/officeart/2018/2/layout/IconCircleList"/>
    <dgm:cxn modelId="{DFDE07E5-5C6E-BE44-A27A-5D383C584C21}" type="presParOf" srcId="{2EAD6DEE-C78A-4AD7-93B3-EB3A46F24278}" destId="{3F90B5D6-E760-4B9E-A0DE-3659CA1C176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A10D3-5BD4-4D83-BCCD-5C47AF07551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B242F08-B08B-4364-9A1C-943507818A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Guides AI models in generating specific outputs.</a:t>
          </a:r>
        </a:p>
      </dgm:t>
    </dgm:pt>
    <dgm:pt modelId="{339B5289-C93A-4B89-A70F-71895EF3F5B0}" type="parTrans" cxnId="{CA4B0F56-09D9-447B-9BA9-0A7BEDEB105E}">
      <dgm:prSet/>
      <dgm:spPr/>
      <dgm:t>
        <a:bodyPr/>
        <a:lstStyle/>
        <a:p>
          <a:endParaRPr lang="en-US"/>
        </a:p>
      </dgm:t>
    </dgm:pt>
    <dgm:pt modelId="{DD0B59C2-228E-4407-A91B-A246059C8069}" type="sibTrans" cxnId="{CA4B0F56-09D9-447B-9BA9-0A7BEDEB105E}">
      <dgm:prSet/>
      <dgm:spPr/>
      <dgm:t>
        <a:bodyPr/>
        <a:lstStyle/>
        <a:p>
          <a:endParaRPr lang="en-US"/>
        </a:p>
      </dgm:t>
    </dgm:pt>
    <dgm:pt modelId="{17B16222-F938-48AB-8508-70BF0A3DC0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Introduces higher levels of abstraction for advanced constructs.</a:t>
          </a:r>
        </a:p>
      </dgm:t>
    </dgm:pt>
    <dgm:pt modelId="{AC1BC4A4-79CE-4E36-B66E-31A182C780CD}" type="parTrans" cxnId="{2810AADB-9318-4B05-A76A-DCBC3505256E}">
      <dgm:prSet/>
      <dgm:spPr/>
      <dgm:t>
        <a:bodyPr/>
        <a:lstStyle/>
        <a:p>
          <a:endParaRPr lang="en-US"/>
        </a:p>
      </dgm:t>
    </dgm:pt>
    <dgm:pt modelId="{19C9FC3D-F969-489F-83FC-8C9EE601EC48}" type="sibTrans" cxnId="{2810AADB-9318-4B05-A76A-DCBC3505256E}">
      <dgm:prSet/>
      <dgm:spPr/>
      <dgm:t>
        <a:bodyPr/>
        <a:lstStyle/>
        <a:p>
          <a:endParaRPr lang="en-US"/>
        </a:p>
      </dgm:t>
    </dgm:pt>
    <dgm:pt modelId="{11567F05-F271-4ACB-B926-D6FFADE69257}" type="pres">
      <dgm:prSet presAssocID="{FB8A10D3-5BD4-4D83-BCCD-5C47AF07551C}" presName="root" presStyleCnt="0">
        <dgm:presLayoutVars>
          <dgm:dir/>
          <dgm:resizeHandles val="exact"/>
        </dgm:presLayoutVars>
      </dgm:prSet>
      <dgm:spPr/>
    </dgm:pt>
    <dgm:pt modelId="{4E6B422E-25F8-4380-B481-94BFDFF743E2}" type="pres">
      <dgm:prSet presAssocID="{AB242F08-B08B-4364-9A1C-943507818A57}" presName="compNode" presStyleCnt="0"/>
      <dgm:spPr/>
    </dgm:pt>
    <dgm:pt modelId="{6DDCAF12-7693-4E38-B2E7-FB3E71314998}" type="pres">
      <dgm:prSet presAssocID="{AB242F08-B08B-4364-9A1C-943507818A5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A8FB804-78C7-4EAE-8EBC-4963F98DDAD6}" type="pres">
      <dgm:prSet presAssocID="{AB242F08-B08B-4364-9A1C-943507818A57}" presName="spaceRect" presStyleCnt="0"/>
      <dgm:spPr/>
    </dgm:pt>
    <dgm:pt modelId="{F359C250-A16C-4F86-A27B-88229B28805C}" type="pres">
      <dgm:prSet presAssocID="{AB242F08-B08B-4364-9A1C-943507818A57}" presName="textRect" presStyleLbl="revTx" presStyleIdx="0" presStyleCnt="2">
        <dgm:presLayoutVars>
          <dgm:chMax val="1"/>
          <dgm:chPref val="1"/>
        </dgm:presLayoutVars>
      </dgm:prSet>
      <dgm:spPr/>
    </dgm:pt>
    <dgm:pt modelId="{682355D0-C2C7-4F08-9B4B-2B5EDB51E11A}" type="pres">
      <dgm:prSet presAssocID="{DD0B59C2-228E-4407-A91B-A246059C8069}" presName="sibTrans" presStyleCnt="0"/>
      <dgm:spPr/>
    </dgm:pt>
    <dgm:pt modelId="{B96B312D-14C1-4A95-A376-022D5B0DD4DE}" type="pres">
      <dgm:prSet presAssocID="{17B16222-F938-48AB-8508-70BF0A3DC06A}" presName="compNode" presStyleCnt="0"/>
      <dgm:spPr/>
    </dgm:pt>
    <dgm:pt modelId="{E43E1EFC-0433-46B5-819A-941E3FCE61E4}" type="pres">
      <dgm:prSet presAssocID="{17B16222-F938-48AB-8508-70BF0A3DC0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C3C903E-F0EE-4D5D-B38A-7F9E40DD660E}" type="pres">
      <dgm:prSet presAssocID="{17B16222-F938-48AB-8508-70BF0A3DC06A}" presName="spaceRect" presStyleCnt="0"/>
      <dgm:spPr/>
    </dgm:pt>
    <dgm:pt modelId="{72492493-28D9-45C8-8C51-8C8153CAA136}" type="pres">
      <dgm:prSet presAssocID="{17B16222-F938-48AB-8508-70BF0A3DC06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A4B0F56-09D9-447B-9BA9-0A7BEDEB105E}" srcId="{FB8A10D3-5BD4-4D83-BCCD-5C47AF07551C}" destId="{AB242F08-B08B-4364-9A1C-943507818A57}" srcOrd="0" destOrd="0" parTransId="{339B5289-C93A-4B89-A70F-71895EF3F5B0}" sibTransId="{DD0B59C2-228E-4407-A91B-A246059C8069}"/>
    <dgm:cxn modelId="{EFDA066A-EB27-D744-AABD-CBC3940244AB}" type="presOf" srcId="{FB8A10D3-5BD4-4D83-BCCD-5C47AF07551C}" destId="{11567F05-F271-4ACB-B926-D6FFADE69257}" srcOrd="0" destOrd="0" presId="urn:microsoft.com/office/officeart/2018/2/layout/IconLabelList"/>
    <dgm:cxn modelId="{F49A0492-4425-4549-A882-AFE1B534BB9C}" type="presOf" srcId="{AB242F08-B08B-4364-9A1C-943507818A57}" destId="{F359C250-A16C-4F86-A27B-88229B28805C}" srcOrd="0" destOrd="0" presId="urn:microsoft.com/office/officeart/2018/2/layout/IconLabelList"/>
    <dgm:cxn modelId="{2810AADB-9318-4B05-A76A-DCBC3505256E}" srcId="{FB8A10D3-5BD4-4D83-BCCD-5C47AF07551C}" destId="{17B16222-F938-48AB-8508-70BF0A3DC06A}" srcOrd="1" destOrd="0" parTransId="{AC1BC4A4-79CE-4E36-B66E-31A182C780CD}" sibTransId="{19C9FC3D-F969-489F-83FC-8C9EE601EC48}"/>
    <dgm:cxn modelId="{2B3765E9-F9A0-194F-B58E-2C237205135F}" type="presOf" srcId="{17B16222-F938-48AB-8508-70BF0A3DC06A}" destId="{72492493-28D9-45C8-8C51-8C8153CAA136}" srcOrd="0" destOrd="0" presId="urn:microsoft.com/office/officeart/2018/2/layout/IconLabelList"/>
    <dgm:cxn modelId="{C076EF02-63BF-BC40-B99A-017200136ED3}" type="presParOf" srcId="{11567F05-F271-4ACB-B926-D6FFADE69257}" destId="{4E6B422E-25F8-4380-B481-94BFDFF743E2}" srcOrd="0" destOrd="0" presId="urn:microsoft.com/office/officeart/2018/2/layout/IconLabelList"/>
    <dgm:cxn modelId="{535DC01B-2168-164E-98AB-F79601AC1260}" type="presParOf" srcId="{4E6B422E-25F8-4380-B481-94BFDFF743E2}" destId="{6DDCAF12-7693-4E38-B2E7-FB3E71314998}" srcOrd="0" destOrd="0" presId="urn:microsoft.com/office/officeart/2018/2/layout/IconLabelList"/>
    <dgm:cxn modelId="{E0B912C2-F1A1-4C4F-94B7-75A47EBE7CA9}" type="presParOf" srcId="{4E6B422E-25F8-4380-B481-94BFDFF743E2}" destId="{8A8FB804-78C7-4EAE-8EBC-4963F98DDAD6}" srcOrd="1" destOrd="0" presId="urn:microsoft.com/office/officeart/2018/2/layout/IconLabelList"/>
    <dgm:cxn modelId="{BBAA382E-54E2-9C4E-BA2F-8779EB37B13C}" type="presParOf" srcId="{4E6B422E-25F8-4380-B481-94BFDFF743E2}" destId="{F359C250-A16C-4F86-A27B-88229B28805C}" srcOrd="2" destOrd="0" presId="urn:microsoft.com/office/officeart/2018/2/layout/IconLabelList"/>
    <dgm:cxn modelId="{5307D110-4839-2546-BF09-1BC407CDDC10}" type="presParOf" srcId="{11567F05-F271-4ACB-B926-D6FFADE69257}" destId="{682355D0-C2C7-4F08-9B4B-2B5EDB51E11A}" srcOrd="1" destOrd="0" presId="urn:microsoft.com/office/officeart/2018/2/layout/IconLabelList"/>
    <dgm:cxn modelId="{9E10BC60-C637-6746-B353-0D4328D37B7D}" type="presParOf" srcId="{11567F05-F271-4ACB-B926-D6FFADE69257}" destId="{B96B312D-14C1-4A95-A376-022D5B0DD4DE}" srcOrd="2" destOrd="0" presId="urn:microsoft.com/office/officeart/2018/2/layout/IconLabelList"/>
    <dgm:cxn modelId="{A5A5CE05-7A29-CC4D-978D-200A4FC7A726}" type="presParOf" srcId="{B96B312D-14C1-4A95-A376-022D5B0DD4DE}" destId="{E43E1EFC-0433-46B5-819A-941E3FCE61E4}" srcOrd="0" destOrd="0" presId="urn:microsoft.com/office/officeart/2018/2/layout/IconLabelList"/>
    <dgm:cxn modelId="{ED18F4FA-0B7F-0B4F-8ECF-7356FF22D143}" type="presParOf" srcId="{B96B312D-14C1-4A95-A376-022D5B0DD4DE}" destId="{FC3C903E-F0EE-4D5D-B38A-7F9E40DD660E}" srcOrd="1" destOrd="0" presId="urn:microsoft.com/office/officeart/2018/2/layout/IconLabelList"/>
    <dgm:cxn modelId="{BB56E1F9-376F-7E49-8542-97A140EC25BE}" type="presParOf" srcId="{B96B312D-14C1-4A95-A376-022D5B0DD4DE}" destId="{72492493-28D9-45C8-8C51-8C8153CAA1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50E952-C151-4B8E-9FC3-3E4D49427DB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36E96CD-2B83-4143-8152-46ACED09B3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transform AI model output into structured data.</a:t>
          </a:r>
        </a:p>
      </dgm:t>
    </dgm:pt>
    <dgm:pt modelId="{AC4DE1C9-4585-4DD0-AFA6-0E4DAFEB9A6C}" type="parTrans" cxnId="{7AC376F9-4C6E-4BAF-8100-5456C31ED721}">
      <dgm:prSet/>
      <dgm:spPr/>
      <dgm:t>
        <a:bodyPr/>
        <a:lstStyle/>
        <a:p>
          <a:endParaRPr lang="en-US"/>
        </a:p>
      </dgm:t>
    </dgm:pt>
    <dgm:pt modelId="{0CA7B308-32ED-4CC3-9444-35E6E69E26D4}" type="sibTrans" cxnId="{7AC376F9-4C6E-4BAF-8100-5456C31ED721}">
      <dgm:prSet/>
      <dgm:spPr/>
      <dgm:t>
        <a:bodyPr/>
        <a:lstStyle/>
        <a:p>
          <a:endParaRPr lang="en-US"/>
        </a:p>
      </dgm:t>
    </dgm:pt>
    <dgm:pt modelId="{B46C4D77-5318-4001-9D42-FFCA7E2F0B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Enhances usability and integration into applications.</a:t>
          </a:r>
        </a:p>
      </dgm:t>
    </dgm:pt>
    <dgm:pt modelId="{1D03C25A-8C01-488D-B074-BF27959C7B67}" type="parTrans" cxnId="{70FC3D8E-AB5C-4359-9BC6-A8759762B956}">
      <dgm:prSet/>
      <dgm:spPr/>
      <dgm:t>
        <a:bodyPr/>
        <a:lstStyle/>
        <a:p>
          <a:endParaRPr lang="en-US"/>
        </a:p>
      </dgm:t>
    </dgm:pt>
    <dgm:pt modelId="{3879EC7B-9D2D-4A1D-A182-DAABC2B66D2F}" type="sibTrans" cxnId="{70FC3D8E-AB5C-4359-9BC6-A8759762B956}">
      <dgm:prSet/>
      <dgm:spPr/>
      <dgm:t>
        <a:bodyPr/>
        <a:lstStyle/>
        <a:p>
          <a:endParaRPr lang="en-US"/>
        </a:p>
      </dgm:t>
    </dgm:pt>
    <dgm:pt modelId="{108132F7-03C9-4561-8703-293E4969FF78}" type="pres">
      <dgm:prSet presAssocID="{A150E952-C151-4B8E-9FC3-3E4D49427DBA}" presName="root" presStyleCnt="0">
        <dgm:presLayoutVars>
          <dgm:dir/>
          <dgm:resizeHandles val="exact"/>
        </dgm:presLayoutVars>
      </dgm:prSet>
      <dgm:spPr/>
    </dgm:pt>
    <dgm:pt modelId="{D0310679-EB30-4E74-BC37-78ECB349C225}" type="pres">
      <dgm:prSet presAssocID="{836E96CD-2B83-4143-8152-46ACED09B3DD}" presName="compNode" presStyleCnt="0"/>
      <dgm:spPr/>
    </dgm:pt>
    <dgm:pt modelId="{341FE28C-C08E-4356-B5A9-7BDAC36346F0}" type="pres">
      <dgm:prSet presAssocID="{836E96CD-2B83-4143-8152-46ACED09B3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DB0C200-C4C3-4C0C-A5AA-65B5EB30D620}" type="pres">
      <dgm:prSet presAssocID="{836E96CD-2B83-4143-8152-46ACED09B3DD}" presName="spaceRect" presStyleCnt="0"/>
      <dgm:spPr/>
    </dgm:pt>
    <dgm:pt modelId="{9F63A94F-5F64-4F01-8DEE-7F39C7064C46}" type="pres">
      <dgm:prSet presAssocID="{836E96CD-2B83-4143-8152-46ACED09B3DD}" presName="textRect" presStyleLbl="revTx" presStyleIdx="0" presStyleCnt="2">
        <dgm:presLayoutVars>
          <dgm:chMax val="1"/>
          <dgm:chPref val="1"/>
        </dgm:presLayoutVars>
      </dgm:prSet>
      <dgm:spPr/>
    </dgm:pt>
    <dgm:pt modelId="{3778099E-4CAB-4D32-8CF5-F18B26204A9E}" type="pres">
      <dgm:prSet presAssocID="{0CA7B308-32ED-4CC3-9444-35E6E69E26D4}" presName="sibTrans" presStyleCnt="0"/>
      <dgm:spPr/>
    </dgm:pt>
    <dgm:pt modelId="{DE4DE644-B6A1-4D14-A1D0-E6DB71F322B7}" type="pres">
      <dgm:prSet presAssocID="{B46C4D77-5318-4001-9D42-FFCA7E2F0BF0}" presName="compNode" presStyleCnt="0"/>
      <dgm:spPr/>
    </dgm:pt>
    <dgm:pt modelId="{AB59C838-6470-4437-8135-97C18774733A}" type="pres">
      <dgm:prSet presAssocID="{B46C4D77-5318-4001-9D42-FFCA7E2F0BF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B1E7858-64BC-4245-B666-9E2E8018CAC8}" type="pres">
      <dgm:prSet presAssocID="{B46C4D77-5318-4001-9D42-FFCA7E2F0BF0}" presName="spaceRect" presStyleCnt="0"/>
      <dgm:spPr/>
    </dgm:pt>
    <dgm:pt modelId="{2916437C-E447-4CF9-B28C-E6D52BEF57CD}" type="pres">
      <dgm:prSet presAssocID="{B46C4D77-5318-4001-9D42-FFCA7E2F0BF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50C7F04-1315-D14E-92E1-241E32F45887}" type="presOf" srcId="{836E96CD-2B83-4143-8152-46ACED09B3DD}" destId="{9F63A94F-5F64-4F01-8DEE-7F39C7064C46}" srcOrd="0" destOrd="0" presId="urn:microsoft.com/office/officeart/2018/2/layout/IconLabelList"/>
    <dgm:cxn modelId="{6D489D5A-7288-B643-9D49-44A46AA88B7B}" type="presOf" srcId="{B46C4D77-5318-4001-9D42-FFCA7E2F0BF0}" destId="{2916437C-E447-4CF9-B28C-E6D52BEF57CD}" srcOrd="0" destOrd="0" presId="urn:microsoft.com/office/officeart/2018/2/layout/IconLabelList"/>
    <dgm:cxn modelId="{31DBBA74-5435-504A-936A-D439017AEFDE}" type="presOf" srcId="{A150E952-C151-4B8E-9FC3-3E4D49427DBA}" destId="{108132F7-03C9-4561-8703-293E4969FF78}" srcOrd="0" destOrd="0" presId="urn:microsoft.com/office/officeart/2018/2/layout/IconLabelList"/>
    <dgm:cxn modelId="{70FC3D8E-AB5C-4359-9BC6-A8759762B956}" srcId="{A150E952-C151-4B8E-9FC3-3E4D49427DBA}" destId="{B46C4D77-5318-4001-9D42-FFCA7E2F0BF0}" srcOrd="1" destOrd="0" parTransId="{1D03C25A-8C01-488D-B074-BF27959C7B67}" sibTransId="{3879EC7B-9D2D-4A1D-A182-DAABC2B66D2F}"/>
    <dgm:cxn modelId="{7AC376F9-4C6E-4BAF-8100-5456C31ED721}" srcId="{A150E952-C151-4B8E-9FC3-3E4D49427DBA}" destId="{836E96CD-2B83-4143-8152-46ACED09B3DD}" srcOrd="0" destOrd="0" parTransId="{AC4DE1C9-4585-4DD0-AFA6-0E4DAFEB9A6C}" sibTransId="{0CA7B308-32ED-4CC3-9444-35E6E69E26D4}"/>
    <dgm:cxn modelId="{195AC666-4858-B640-96E8-1FC5F46C0459}" type="presParOf" srcId="{108132F7-03C9-4561-8703-293E4969FF78}" destId="{D0310679-EB30-4E74-BC37-78ECB349C225}" srcOrd="0" destOrd="0" presId="urn:microsoft.com/office/officeart/2018/2/layout/IconLabelList"/>
    <dgm:cxn modelId="{DEA0EE70-40D9-A343-A3F7-0B607D1B5B13}" type="presParOf" srcId="{D0310679-EB30-4E74-BC37-78ECB349C225}" destId="{341FE28C-C08E-4356-B5A9-7BDAC36346F0}" srcOrd="0" destOrd="0" presId="urn:microsoft.com/office/officeart/2018/2/layout/IconLabelList"/>
    <dgm:cxn modelId="{58CD4794-BED7-5E48-B46C-EA8C6F3D45CD}" type="presParOf" srcId="{D0310679-EB30-4E74-BC37-78ECB349C225}" destId="{1DB0C200-C4C3-4C0C-A5AA-65B5EB30D620}" srcOrd="1" destOrd="0" presId="urn:microsoft.com/office/officeart/2018/2/layout/IconLabelList"/>
    <dgm:cxn modelId="{A972F0D2-BA05-1748-BDDF-9C65562B2ACB}" type="presParOf" srcId="{D0310679-EB30-4E74-BC37-78ECB349C225}" destId="{9F63A94F-5F64-4F01-8DEE-7F39C7064C46}" srcOrd="2" destOrd="0" presId="urn:microsoft.com/office/officeart/2018/2/layout/IconLabelList"/>
    <dgm:cxn modelId="{BBC45CC2-BC01-2E46-A848-086E110C20AF}" type="presParOf" srcId="{108132F7-03C9-4561-8703-293E4969FF78}" destId="{3778099E-4CAB-4D32-8CF5-F18B26204A9E}" srcOrd="1" destOrd="0" presId="urn:microsoft.com/office/officeart/2018/2/layout/IconLabelList"/>
    <dgm:cxn modelId="{C5A79161-69B1-6046-877E-166846370449}" type="presParOf" srcId="{108132F7-03C9-4561-8703-293E4969FF78}" destId="{DE4DE644-B6A1-4D14-A1D0-E6DB71F322B7}" srcOrd="2" destOrd="0" presId="urn:microsoft.com/office/officeart/2018/2/layout/IconLabelList"/>
    <dgm:cxn modelId="{F73D14B8-7625-854C-916F-F7BA45010D12}" type="presParOf" srcId="{DE4DE644-B6A1-4D14-A1D0-E6DB71F322B7}" destId="{AB59C838-6470-4437-8135-97C18774733A}" srcOrd="0" destOrd="0" presId="urn:microsoft.com/office/officeart/2018/2/layout/IconLabelList"/>
    <dgm:cxn modelId="{140CB7BA-189A-A545-B95A-45795B9C9763}" type="presParOf" srcId="{DE4DE644-B6A1-4D14-A1D0-E6DB71F322B7}" destId="{5B1E7858-64BC-4245-B666-9E2E8018CAC8}" srcOrd="1" destOrd="0" presId="urn:microsoft.com/office/officeart/2018/2/layout/IconLabelList"/>
    <dgm:cxn modelId="{71FDD2AB-8F7E-4548-9ED3-6C6603754036}" type="presParOf" srcId="{DE4DE644-B6A1-4D14-A1D0-E6DB71F322B7}" destId="{2916437C-E447-4CF9-B28C-E6D52BEF57C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0141F1-7637-40C9-BB0C-4BEC755C27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3E20D6EC-6644-48BA-B72D-F744BC640D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serves as the data processing foundation for the Retrieval  Augmented Generation (RAG) use case.</a:t>
          </a:r>
        </a:p>
      </dgm:t>
    </dgm:pt>
    <dgm:pt modelId="{E53E4C2B-8960-41AE-BB8D-26A33167DFCB}" type="parTrans" cxnId="{8D0108DF-C819-4097-9814-13A76B8DA390}">
      <dgm:prSet/>
      <dgm:spPr/>
      <dgm:t>
        <a:bodyPr/>
        <a:lstStyle/>
        <a:p>
          <a:endParaRPr lang="en-US"/>
        </a:p>
      </dgm:t>
    </dgm:pt>
    <dgm:pt modelId="{B1838B1F-B46B-4610-83D9-08ED295F242C}" type="sibTrans" cxnId="{8D0108DF-C819-4097-9814-13A76B8DA3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72FE44-D792-4DF0-85E0-BBADCD3193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Optimizes data format for AI model retrieval.</a:t>
          </a:r>
        </a:p>
      </dgm:t>
    </dgm:pt>
    <dgm:pt modelId="{0D543184-ED9E-402D-8E97-E31FD4B06E2C}" type="parTrans" cxnId="{524913FC-33D4-4F97-950D-7AC4C2AECE7F}">
      <dgm:prSet/>
      <dgm:spPr/>
      <dgm:t>
        <a:bodyPr/>
        <a:lstStyle/>
        <a:p>
          <a:endParaRPr lang="en-US"/>
        </a:p>
      </dgm:t>
    </dgm:pt>
    <dgm:pt modelId="{8436AF78-C98C-4217-ADAC-84DFEC791F0F}" type="sibTrans" cxnId="{524913FC-33D4-4F97-950D-7AC4C2AECE7F}">
      <dgm:prSet/>
      <dgm:spPr/>
      <dgm:t>
        <a:bodyPr/>
        <a:lstStyle/>
        <a:p>
          <a:endParaRPr lang="en-US"/>
        </a:p>
      </dgm:t>
    </dgm:pt>
    <dgm:pt modelId="{23EBCE2B-F515-42C9-8ACF-F64493AAE534}" type="pres">
      <dgm:prSet presAssocID="{190141F1-7637-40C9-BB0C-4BEC755C27E0}" presName="root" presStyleCnt="0">
        <dgm:presLayoutVars>
          <dgm:dir/>
          <dgm:resizeHandles val="exact"/>
        </dgm:presLayoutVars>
      </dgm:prSet>
      <dgm:spPr/>
    </dgm:pt>
    <dgm:pt modelId="{0129D2DC-0760-47E7-BCFD-9C0F386891BB}" type="pres">
      <dgm:prSet presAssocID="{3E20D6EC-6644-48BA-B72D-F744BC640DA0}" presName="compNode" presStyleCnt="0"/>
      <dgm:spPr/>
    </dgm:pt>
    <dgm:pt modelId="{7097A28C-3347-4F30-8A22-20BAF1A5B41F}" type="pres">
      <dgm:prSet presAssocID="{3E20D6EC-6644-48BA-B72D-F744BC640DA0}" presName="bgRect" presStyleLbl="bgShp" presStyleIdx="0" presStyleCnt="2"/>
      <dgm:spPr/>
    </dgm:pt>
    <dgm:pt modelId="{B4F87C4D-DFF4-43A4-A04A-3908C506A30C}" type="pres">
      <dgm:prSet presAssocID="{3E20D6EC-6644-48BA-B72D-F744BC640DA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8385C77-DBB4-4571-8EB5-5D2EFC92A52C}" type="pres">
      <dgm:prSet presAssocID="{3E20D6EC-6644-48BA-B72D-F744BC640DA0}" presName="spaceRect" presStyleCnt="0"/>
      <dgm:spPr/>
    </dgm:pt>
    <dgm:pt modelId="{4462125B-4A4B-4AC9-82D8-2882331559D0}" type="pres">
      <dgm:prSet presAssocID="{3E20D6EC-6644-48BA-B72D-F744BC640DA0}" presName="parTx" presStyleLbl="revTx" presStyleIdx="0" presStyleCnt="2">
        <dgm:presLayoutVars>
          <dgm:chMax val="0"/>
          <dgm:chPref val="0"/>
        </dgm:presLayoutVars>
      </dgm:prSet>
      <dgm:spPr/>
    </dgm:pt>
    <dgm:pt modelId="{109B66A1-809E-49EC-BA0B-EA27ADFF078E}" type="pres">
      <dgm:prSet presAssocID="{B1838B1F-B46B-4610-83D9-08ED295F242C}" presName="sibTrans" presStyleCnt="0"/>
      <dgm:spPr/>
    </dgm:pt>
    <dgm:pt modelId="{DBCD7D06-F1C2-4D83-B92D-41C01473BE6D}" type="pres">
      <dgm:prSet presAssocID="{A772FE44-D792-4DF0-85E0-BBADCD31938C}" presName="compNode" presStyleCnt="0"/>
      <dgm:spPr/>
    </dgm:pt>
    <dgm:pt modelId="{FB9C2F97-C597-452D-BD8B-ADC249862464}" type="pres">
      <dgm:prSet presAssocID="{A772FE44-D792-4DF0-85E0-BBADCD31938C}" presName="bgRect" presStyleLbl="bgShp" presStyleIdx="1" presStyleCnt="2"/>
      <dgm:spPr/>
    </dgm:pt>
    <dgm:pt modelId="{20071D54-C485-43E7-A1CC-E70FD15BFF44}" type="pres">
      <dgm:prSet presAssocID="{A772FE44-D792-4DF0-85E0-BBADCD3193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14997DA-9DBA-4E45-9FBB-D2E762E5E72B}" type="pres">
      <dgm:prSet presAssocID="{A772FE44-D792-4DF0-85E0-BBADCD31938C}" presName="spaceRect" presStyleCnt="0"/>
      <dgm:spPr/>
    </dgm:pt>
    <dgm:pt modelId="{2E5B8E5C-3DA8-4123-ABA0-95B24D835FB3}" type="pres">
      <dgm:prSet presAssocID="{A772FE44-D792-4DF0-85E0-BBADCD31938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0849530-82C1-7640-9C0C-7EECF9D43D7D}" type="presOf" srcId="{190141F1-7637-40C9-BB0C-4BEC755C27E0}" destId="{23EBCE2B-F515-42C9-8ACF-F64493AAE534}" srcOrd="0" destOrd="0" presId="urn:microsoft.com/office/officeart/2018/2/layout/IconVerticalSolidList"/>
    <dgm:cxn modelId="{FD570BD0-670B-EC4F-8643-49A2CA5DEA02}" type="presOf" srcId="{3E20D6EC-6644-48BA-B72D-F744BC640DA0}" destId="{4462125B-4A4B-4AC9-82D8-2882331559D0}" srcOrd="0" destOrd="0" presId="urn:microsoft.com/office/officeart/2018/2/layout/IconVerticalSolidList"/>
    <dgm:cxn modelId="{9F69D5D7-19F3-314E-AC4D-C058DBFD9BAF}" type="presOf" srcId="{A772FE44-D792-4DF0-85E0-BBADCD31938C}" destId="{2E5B8E5C-3DA8-4123-ABA0-95B24D835FB3}" srcOrd="0" destOrd="0" presId="urn:microsoft.com/office/officeart/2018/2/layout/IconVerticalSolidList"/>
    <dgm:cxn modelId="{8D0108DF-C819-4097-9814-13A76B8DA390}" srcId="{190141F1-7637-40C9-BB0C-4BEC755C27E0}" destId="{3E20D6EC-6644-48BA-B72D-F744BC640DA0}" srcOrd="0" destOrd="0" parTransId="{E53E4C2B-8960-41AE-BB8D-26A33167DFCB}" sibTransId="{B1838B1F-B46B-4610-83D9-08ED295F242C}"/>
    <dgm:cxn modelId="{524913FC-33D4-4F97-950D-7AC4C2AECE7F}" srcId="{190141F1-7637-40C9-BB0C-4BEC755C27E0}" destId="{A772FE44-D792-4DF0-85E0-BBADCD31938C}" srcOrd="1" destOrd="0" parTransId="{0D543184-ED9E-402D-8E97-E31FD4B06E2C}" sibTransId="{8436AF78-C98C-4217-ADAC-84DFEC791F0F}"/>
    <dgm:cxn modelId="{3B7AAA6D-FFB7-2D47-AC2A-67A00A386E98}" type="presParOf" srcId="{23EBCE2B-F515-42C9-8ACF-F64493AAE534}" destId="{0129D2DC-0760-47E7-BCFD-9C0F386891BB}" srcOrd="0" destOrd="0" presId="urn:microsoft.com/office/officeart/2018/2/layout/IconVerticalSolidList"/>
    <dgm:cxn modelId="{E0F25592-DD18-074D-8AF3-BE8BDD0D5FB4}" type="presParOf" srcId="{0129D2DC-0760-47E7-BCFD-9C0F386891BB}" destId="{7097A28C-3347-4F30-8A22-20BAF1A5B41F}" srcOrd="0" destOrd="0" presId="urn:microsoft.com/office/officeart/2018/2/layout/IconVerticalSolidList"/>
    <dgm:cxn modelId="{A93AB294-AB60-2E47-9EB7-3176CFA85E2C}" type="presParOf" srcId="{0129D2DC-0760-47E7-BCFD-9C0F386891BB}" destId="{B4F87C4D-DFF4-43A4-A04A-3908C506A30C}" srcOrd="1" destOrd="0" presId="urn:microsoft.com/office/officeart/2018/2/layout/IconVerticalSolidList"/>
    <dgm:cxn modelId="{C0956CBD-62EA-2240-AF56-569D3ECBDD29}" type="presParOf" srcId="{0129D2DC-0760-47E7-BCFD-9C0F386891BB}" destId="{C8385C77-DBB4-4571-8EB5-5D2EFC92A52C}" srcOrd="2" destOrd="0" presId="urn:microsoft.com/office/officeart/2018/2/layout/IconVerticalSolidList"/>
    <dgm:cxn modelId="{6635EFBE-89F1-E846-A8D0-F13EF1D6115A}" type="presParOf" srcId="{0129D2DC-0760-47E7-BCFD-9C0F386891BB}" destId="{4462125B-4A4B-4AC9-82D8-2882331559D0}" srcOrd="3" destOrd="0" presId="urn:microsoft.com/office/officeart/2018/2/layout/IconVerticalSolidList"/>
    <dgm:cxn modelId="{83994226-C5CC-A34C-99C7-54BD0791EBB5}" type="presParOf" srcId="{23EBCE2B-F515-42C9-8ACF-F64493AAE534}" destId="{109B66A1-809E-49EC-BA0B-EA27ADFF078E}" srcOrd="1" destOrd="0" presId="urn:microsoft.com/office/officeart/2018/2/layout/IconVerticalSolidList"/>
    <dgm:cxn modelId="{5FEECAC3-E511-A14A-97DC-F50A9A69C205}" type="presParOf" srcId="{23EBCE2B-F515-42C9-8ACF-F64493AAE534}" destId="{DBCD7D06-F1C2-4D83-B92D-41C01473BE6D}" srcOrd="2" destOrd="0" presId="urn:microsoft.com/office/officeart/2018/2/layout/IconVerticalSolidList"/>
    <dgm:cxn modelId="{FF6A98E9-8335-824A-82D2-300D503EF95F}" type="presParOf" srcId="{DBCD7D06-F1C2-4D83-B92D-41C01473BE6D}" destId="{FB9C2F97-C597-452D-BD8B-ADC249862464}" srcOrd="0" destOrd="0" presId="urn:microsoft.com/office/officeart/2018/2/layout/IconVerticalSolidList"/>
    <dgm:cxn modelId="{401498DF-9A57-3C44-B6BD-2457E330C87D}" type="presParOf" srcId="{DBCD7D06-F1C2-4D83-B92D-41C01473BE6D}" destId="{20071D54-C485-43E7-A1CC-E70FD15BFF44}" srcOrd="1" destOrd="0" presId="urn:microsoft.com/office/officeart/2018/2/layout/IconVerticalSolidList"/>
    <dgm:cxn modelId="{98F72480-22D4-044D-A6D9-2AAC5EEED95C}" type="presParOf" srcId="{DBCD7D06-F1C2-4D83-B92D-41C01473BE6D}" destId="{414997DA-9DBA-4E45-9FBB-D2E762E5E72B}" srcOrd="2" destOrd="0" presId="urn:microsoft.com/office/officeart/2018/2/layout/IconVerticalSolidList"/>
    <dgm:cxn modelId="{F0DCC255-EED0-6847-9F74-4AE5E79006B4}" type="presParOf" srcId="{DBCD7D06-F1C2-4D83-B92D-41C01473BE6D}" destId="{2E5B8E5C-3DA8-4123-ABA0-95B24D835F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77A63E-87A8-4E57-A394-FD945B87444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912A0-5DF4-4BA6-988A-91109F25CD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Spring AI provides a comprehensive suite of tools and APIs for diverse AI application development needs.</a:t>
          </a:r>
        </a:p>
      </dgm:t>
    </dgm:pt>
    <dgm:pt modelId="{26D3850D-32ED-439E-9D89-FD0F5A65C122}" type="parTrans" cxnId="{F3D78C45-61F2-4958-947C-E278AC852D32}">
      <dgm:prSet/>
      <dgm:spPr/>
      <dgm:t>
        <a:bodyPr/>
        <a:lstStyle/>
        <a:p>
          <a:endParaRPr lang="en-US"/>
        </a:p>
      </dgm:t>
    </dgm:pt>
    <dgm:pt modelId="{A84FBD81-4B20-4279-AFCC-244CDB9DC75B}" type="sibTrans" cxnId="{F3D78C45-61F2-4958-947C-E278AC852D32}">
      <dgm:prSet/>
      <dgm:spPr/>
      <dgm:t>
        <a:bodyPr/>
        <a:lstStyle/>
        <a:p>
          <a:endParaRPr lang="en-US"/>
        </a:p>
      </dgm:t>
    </dgm:pt>
    <dgm:pt modelId="{04355EDE-4AAB-4583-A604-C8F6E92799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Thank you for your attention.</a:t>
          </a:r>
        </a:p>
      </dgm:t>
    </dgm:pt>
    <dgm:pt modelId="{CED1C94C-61A0-4490-B0F5-D9661E4B8AD0}" type="parTrans" cxnId="{EE163F79-9783-423F-87AB-B794F6F7BDE3}">
      <dgm:prSet/>
      <dgm:spPr/>
      <dgm:t>
        <a:bodyPr/>
        <a:lstStyle/>
        <a:p>
          <a:endParaRPr lang="en-US"/>
        </a:p>
      </dgm:t>
    </dgm:pt>
    <dgm:pt modelId="{BD527E25-E2AD-4063-B840-884734995B8E}" type="sibTrans" cxnId="{EE163F79-9783-423F-87AB-B794F6F7BDE3}">
      <dgm:prSet/>
      <dgm:spPr/>
      <dgm:t>
        <a:bodyPr/>
        <a:lstStyle/>
        <a:p>
          <a:endParaRPr lang="en-US"/>
        </a:p>
      </dgm:t>
    </dgm:pt>
    <dgm:pt modelId="{C34C2A25-2A2D-4317-934F-9D9CAB5A994D}" type="pres">
      <dgm:prSet presAssocID="{3577A63E-87A8-4E57-A394-FD945B87444D}" presName="root" presStyleCnt="0">
        <dgm:presLayoutVars>
          <dgm:dir/>
          <dgm:resizeHandles val="exact"/>
        </dgm:presLayoutVars>
      </dgm:prSet>
      <dgm:spPr/>
    </dgm:pt>
    <dgm:pt modelId="{E8614EB6-A2F5-4D71-AFC6-DCC0C712E90E}" type="pres">
      <dgm:prSet presAssocID="{A15912A0-5DF4-4BA6-988A-91109F25CDBE}" presName="compNode" presStyleCnt="0"/>
      <dgm:spPr/>
    </dgm:pt>
    <dgm:pt modelId="{7BABB384-9DE7-42B5-9D6A-0AADBC07782D}" type="pres">
      <dgm:prSet presAssocID="{A15912A0-5DF4-4BA6-988A-91109F25CDBE}" presName="bgRect" presStyleLbl="bgShp" presStyleIdx="0" presStyleCnt="2"/>
      <dgm:spPr/>
    </dgm:pt>
    <dgm:pt modelId="{373C9715-EB66-45CB-8A3C-32358DE571C6}" type="pres">
      <dgm:prSet presAssocID="{A15912A0-5DF4-4BA6-988A-91109F25CD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A7F112A-DCC8-4D70-B6FE-F2253A1A6132}" type="pres">
      <dgm:prSet presAssocID="{A15912A0-5DF4-4BA6-988A-91109F25CDBE}" presName="spaceRect" presStyleCnt="0"/>
      <dgm:spPr/>
    </dgm:pt>
    <dgm:pt modelId="{4B3DEDB6-3FC6-4156-A32F-634C8B7DD107}" type="pres">
      <dgm:prSet presAssocID="{A15912A0-5DF4-4BA6-988A-91109F25CDBE}" presName="parTx" presStyleLbl="revTx" presStyleIdx="0" presStyleCnt="2">
        <dgm:presLayoutVars>
          <dgm:chMax val="0"/>
          <dgm:chPref val="0"/>
        </dgm:presLayoutVars>
      </dgm:prSet>
      <dgm:spPr/>
    </dgm:pt>
    <dgm:pt modelId="{D3EBFA64-362F-4E73-9DE7-19B8591D2AB1}" type="pres">
      <dgm:prSet presAssocID="{A84FBD81-4B20-4279-AFCC-244CDB9DC75B}" presName="sibTrans" presStyleCnt="0"/>
      <dgm:spPr/>
    </dgm:pt>
    <dgm:pt modelId="{7764D79C-35EE-47DA-A43E-A9E28976949E}" type="pres">
      <dgm:prSet presAssocID="{04355EDE-4AAB-4583-A604-C8F6E92799A2}" presName="compNode" presStyleCnt="0"/>
      <dgm:spPr/>
    </dgm:pt>
    <dgm:pt modelId="{A51FE9CC-7D57-44CD-B87C-086DD4E5A836}" type="pres">
      <dgm:prSet presAssocID="{04355EDE-4AAB-4583-A604-C8F6E92799A2}" presName="bgRect" presStyleLbl="bgShp" presStyleIdx="1" presStyleCnt="2"/>
      <dgm:spPr/>
    </dgm:pt>
    <dgm:pt modelId="{D6A4686F-1B8A-403D-83B6-147C0F7C9CF5}" type="pres">
      <dgm:prSet presAssocID="{04355EDE-4AAB-4583-A604-C8F6E92799A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5F5AAD02-30FD-4321-A28B-CC3515A8A9EA}" type="pres">
      <dgm:prSet presAssocID="{04355EDE-4AAB-4583-A604-C8F6E92799A2}" presName="spaceRect" presStyleCnt="0"/>
      <dgm:spPr/>
    </dgm:pt>
    <dgm:pt modelId="{ABD3EE2A-539B-445A-837C-1455A97BD254}" type="pres">
      <dgm:prSet presAssocID="{04355EDE-4AAB-4583-A604-C8F6E92799A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3D78C45-61F2-4958-947C-E278AC852D32}" srcId="{3577A63E-87A8-4E57-A394-FD945B87444D}" destId="{A15912A0-5DF4-4BA6-988A-91109F25CDBE}" srcOrd="0" destOrd="0" parTransId="{26D3850D-32ED-439E-9D89-FD0F5A65C122}" sibTransId="{A84FBD81-4B20-4279-AFCC-244CDB9DC75B}"/>
    <dgm:cxn modelId="{23F7084D-8E97-F641-B29C-75E1D908A9B7}" type="presOf" srcId="{3577A63E-87A8-4E57-A394-FD945B87444D}" destId="{C34C2A25-2A2D-4317-934F-9D9CAB5A994D}" srcOrd="0" destOrd="0" presId="urn:microsoft.com/office/officeart/2018/2/layout/IconVerticalSolidList"/>
    <dgm:cxn modelId="{EE163F79-9783-423F-87AB-B794F6F7BDE3}" srcId="{3577A63E-87A8-4E57-A394-FD945B87444D}" destId="{04355EDE-4AAB-4583-A604-C8F6E92799A2}" srcOrd="1" destOrd="0" parTransId="{CED1C94C-61A0-4490-B0F5-D9661E4B8AD0}" sibTransId="{BD527E25-E2AD-4063-B840-884734995B8E}"/>
    <dgm:cxn modelId="{BB2B6BA8-7C44-4345-9BF6-CECC9BBD087C}" type="presOf" srcId="{A15912A0-5DF4-4BA6-988A-91109F25CDBE}" destId="{4B3DEDB6-3FC6-4156-A32F-634C8B7DD107}" srcOrd="0" destOrd="0" presId="urn:microsoft.com/office/officeart/2018/2/layout/IconVerticalSolidList"/>
    <dgm:cxn modelId="{DFB543B4-8853-CB4E-9FCB-AB96EC48E419}" type="presOf" srcId="{04355EDE-4AAB-4583-A604-C8F6E92799A2}" destId="{ABD3EE2A-539B-445A-837C-1455A97BD254}" srcOrd="0" destOrd="0" presId="urn:microsoft.com/office/officeart/2018/2/layout/IconVerticalSolidList"/>
    <dgm:cxn modelId="{5178836E-17FA-614C-BF2E-70A45724F09B}" type="presParOf" srcId="{C34C2A25-2A2D-4317-934F-9D9CAB5A994D}" destId="{E8614EB6-A2F5-4D71-AFC6-DCC0C712E90E}" srcOrd="0" destOrd="0" presId="urn:microsoft.com/office/officeart/2018/2/layout/IconVerticalSolidList"/>
    <dgm:cxn modelId="{904E29F4-364A-7643-ABA3-26131F491C13}" type="presParOf" srcId="{E8614EB6-A2F5-4D71-AFC6-DCC0C712E90E}" destId="{7BABB384-9DE7-42B5-9D6A-0AADBC07782D}" srcOrd="0" destOrd="0" presId="urn:microsoft.com/office/officeart/2018/2/layout/IconVerticalSolidList"/>
    <dgm:cxn modelId="{086BCAF3-FE4F-874D-B88C-FBE116FCC4DE}" type="presParOf" srcId="{E8614EB6-A2F5-4D71-AFC6-DCC0C712E90E}" destId="{373C9715-EB66-45CB-8A3C-32358DE571C6}" srcOrd="1" destOrd="0" presId="urn:microsoft.com/office/officeart/2018/2/layout/IconVerticalSolidList"/>
    <dgm:cxn modelId="{967BCFD5-DBAC-B846-9D80-FBAB9CB1CE0A}" type="presParOf" srcId="{E8614EB6-A2F5-4D71-AFC6-DCC0C712E90E}" destId="{BA7F112A-DCC8-4D70-B6FE-F2253A1A6132}" srcOrd="2" destOrd="0" presId="urn:microsoft.com/office/officeart/2018/2/layout/IconVerticalSolidList"/>
    <dgm:cxn modelId="{3E514198-9E5E-C04A-9E4C-137363640F14}" type="presParOf" srcId="{E8614EB6-A2F5-4D71-AFC6-DCC0C712E90E}" destId="{4B3DEDB6-3FC6-4156-A32F-634C8B7DD107}" srcOrd="3" destOrd="0" presId="urn:microsoft.com/office/officeart/2018/2/layout/IconVerticalSolidList"/>
    <dgm:cxn modelId="{5EB8B956-3C18-6A4C-BDC3-726B4CD298F9}" type="presParOf" srcId="{C34C2A25-2A2D-4317-934F-9D9CAB5A994D}" destId="{D3EBFA64-362F-4E73-9DE7-19B8591D2AB1}" srcOrd="1" destOrd="0" presId="urn:microsoft.com/office/officeart/2018/2/layout/IconVerticalSolidList"/>
    <dgm:cxn modelId="{F520FCFD-133F-514F-AB92-EC55E5403042}" type="presParOf" srcId="{C34C2A25-2A2D-4317-934F-9D9CAB5A994D}" destId="{7764D79C-35EE-47DA-A43E-A9E28976949E}" srcOrd="2" destOrd="0" presId="urn:microsoft.com/office/officeart/2018/2/layout/IconVerticalSolidList"/>
    <dgm:cxn modelId="{F71E6D98-CD39-9747-847A-464DA1CD6747}" type="presParOf" srcId="{7764D79C-35EE-47DA-A43E-A9E28976949E}" destId="{A51FE9CC-7D57-44CD-B87C-086DD4E5A836}" srcOrd="0" destOrd="0" presId="urn:microsoft.com/office/officeart/2018/2/layout/IconVerticalSolidList"/>
    <dgm:cxn modelId="{4CB80E51-1FD5-C949-A600-6E097E91A634}" type="presParOf" srcId="{7764D79C-35EE-47DA-A43E-A9E28976949E}" destId="{D6A4686F-1B8A-403D-83B6-147C0F7C9CF5}" srcOrd="1" destOrd="0" presId="urn:microsoft.com/office/officeart/2018/2/layout/IconVerticalSolidList"/>
    <dgm:cxn modelId="{869D55D1-0D47-C04A-9740-4FA64F06C616}" type="presParOf" srcId="{7764D79C-35EE-47DA-A43E-A9E28976949E}" destId="{5F5AAD02-30FD-4321-A28B-CC3515A8A9EA}" srcOrd="2" destOrd="0" presId="urn:microsoft.com/office/officeart/2018/2/layout/IconVerticalSolidList"/>
    <dgm:cxn modelId="{FC4F16CD-91B3-4249-B687-5AF96E726BBA}" type="presParOf" srcId="{7764D79C-35EE-47DA-A43E-A9E28976949E}" destId="{ABD3EE2A-539B-445A-837C-1455A97BD2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F2DD5-1644-4AC5-A430-E7B95E0098AD}">
      <dsp:nvSpPr>
        <dsp:cNvPr id="0" name=""/>
        <dsp:cNvSpPr/>
      </dsp:nvSpPr>
      <dsp:spPr>
        <a:xfrm>
          <a:off x="55926" y="1943836"/>
          <a:ext cx="769483" cy="7694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166BF-27B1-4CC6-B738-38AF494F79B7}">
      <dsp:nvSpPr>
        <dsp:cNvPr id="0" name=""/>
        <dsp:cNvSpPr/>
      </dsp:nvSpPr>
      <dsp:spPr>
        <a:xfrm>
          <a:off x="217518" y="2105428"/>
          <a:ext cx="446300" cy="446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60BBA-74BE-4DE3-A4B7-5D67811BB850}">
      <dsp:nvSpPr>
        <dsp:cNvPr id="0" name=""/>
        <dsp:cNvSpPr/>
      </dsp:nvSpPr>
      <dsp:spPr>
        <a:xfrm>
          <a:off x="990299" y="1943836"/>
          <a:ext cx="1813783" cy="769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Supports the process of transcribing audio content.</a:t>
          </a:r>
          <a:endParaRPr lang="en-US" sz="1200" kern="1200"/>
        </a:p>
      </dsp:txBody>
      <dsp:txXfrm>
        <a:off x="990299" y="1943836"/>
        <a:ext cx="1813783" cy="769483"/>
      </dsp:txXfrm>
    </dsp:sp>
    <dsp:sp modelId="{81D2B220-65D2-4018-B73D-74AB6BCD7141}">
      <dsp:nvSpPr>
        <dsp:cNvPr id="0" name=""/>
        <dsp:cNvSpPr/>
      </dsp:nvSpPr>
      <dsp:spPr>
        <a:xfrm>
          <a:off x="3120121" y="1943836"/>
          <a:ext cx="769483" cy="769483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6C823-34FC-481A-A021-61DADD0F58F5}">
      <dsp:nvSpPr>
        <dsp:cNvPr id="0" name=""/>
        <dsp:cNvSpPr/>
      </dsp:nvSpPr>
      <dsp:spPr>
        <a:xfrm>
          <a:off x="3281713" y="2105428"/>
          <a:ext cx="446300" cy="446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0B5D6-E760-4B9E-A0DE-3659CA1C1761}">
      <dsp:nvSpPr>
        <dsp:cNvPr id="0" name=""/>
        <dsp:cNvSpPr/>
      </dsp:nvSpPr>
      <dsp:spPr>
        <a:xfrm>
          <a:off x="4054494" y="1943836"/>
          <a:ext cx="1813783" cy="769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Enables easy integration of speech recognition capabilities into applications.</a:t>
          </a:r>
        </a:p>
      </dsp:txBody>
      <dsp:txXfrm>
        <a:off x="4054494" y="1943836"/>
        <a:ext cx="1813783" cy="769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CAF12-7693-4E38-B2E7-FB3E71314998}">
      <dsp:nvSpPr>
        <dsp:cNvPr id="0" name=""/>
        <dsp:cNvSpPr/>
      </dsp:nvSpPr>
      <dsp:spPr>
        <a:xfrm>
          <a:off x="795774" y="1199213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9C250-A16C-4F86-A27B-88229B28805C}">
      <dsp:nvSpPr>
        <dsp:cNvPr id="0" name=""/>
        <dsp:cNvSpPr/>
      </dsp:nvSpPr>
      <dsp:spPr>
        <a:xfrm>
          <a:off x="62555" y="2737943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Guides AI models in generating specific outputs.</a:t>
          </a:r>
        </a:p>
      </dsp:txBody>
      <dsp:txXfrm>
        <a:off x="62555" y="2737943"/>
        <a:ext cx="2666250" cy="720000"/>
      </dsp:txXfrm>
    </dsp:sp>
    <dsp:sp modelId="{E43E1EFC-0433-46B5-819A-941E3FCE61E4}">
      <dsp:nvSpPr>
        <dsp:cNvPr id="0" name=""/>
        <dsp:cNvSpPr/>
      </dsp:nvSpPr>
      <dsp:spPr>
        <a:xfrm>
          <a:off x="3928618" y="1199213"/>
          <a:ext cx="1199812" cy="1199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92493-28D9-45C8-8C51-8C8153CAA136}">
      <dsp:nvSpPr>
        <dsp:cNvPr id="0" name=""/>
        <dsp:cNvSpPr/>
      </dsp:nvSpPr>
      <dsp:spPr>
        <a:xfrm>
          <a:off x="3195399" y="2737943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Introduces higher levels of abstraction for advanced constructs.</a:t>
          </a:r>
        </a:p>
      </dsp:txBody>
      <dsp:txXfrm>
        <a:off x="3195399" y="2737943"/>
        <a:ext cx="266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FE28C-C08E-4356-B5A9-7BDAC36346F0}">
      <dsp:nvSpPr>
        <dsp:cNvPr id="0" name=""/>
        <dsp:cNvSpPr/>
      </dsp:nvSpPr>
      <dsp:spPr>
        <a:xfrm>
          <a:off x="795774" y="1199213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3A94F-5F64-4F01-8DEE-7F39C7064C46}">
      <dsp:nvSpPr>
        <dsp:cNvPr id="0" name=""/>
        <dsp:cNvSpPr/>
      </dsp:nvSpPr>
      <dsp:spPr>
        <a:xfrm>
          <a:off x="62555" y="2737943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transform AI model output into structured data.</a:t>
          </a:r>
        </a:p>
      </dsp:txBody>
      <dsp:txXfrm>
        <a:off x="62555" y="2737943"/>
        <a:ext cx="2666250" cy="720000"/>
      </dsp:txXfrm>
    </dsp:sp>
    <dsp:sp modelId="{AB59C838-6470-4437-8135-97C18774733A}">
      <dsp:nvSpPr>
        <dsp:cNvPr id="0" name=""/>
        <dsp:cNvSpPr/>
      </dsp:nvSpPr>
      <dsp:spPr>
        <a:xfrm>
          <a:off x="3928618" y="1199213"/>
          <a:ext cx="1199812" cy="1199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6437C-E447-4CF9-B28C-E6D52BEF57CD}">
      <dsp:nvSpPr>
        <dsp:cNvPr id="0" name=""/>
        <dsp:cNvSpPr/>
      </dsp:nvSpPr>
      <dsp:spPr>
        <a:xfrm>
          <a:off x="3195399" y="2737943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Enhances usability and integration into applications.</a:t>
          </a:r>
        </a:p>
      </dsp:txBody>
      <dsp:txXfrm>
        <a:off x="3195399" y="2737943"/>
        <a:ext cx="266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7A28C-3347-4F30-8A22-20BAF1A5B41F}">
      <dsp:nvSpPr>
        <dsp:cNvPr id="0" name=""/>
        <dsp:cNvSpPr/>
      </dsp:nvSpPr>
      <dsp:spPr>
        <a:xfrm>
          <a:off x="0" y="756788"/>
          <a:ext cx="5924205" cy="13971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87C4D-DFF4-43A4-A04A-3908C506A30C}">
      <dsp:nvSpPr>
        <dsp:cNvPr id="0" name=""/>
        <dsp:cNvSpPr/>
      </dsp:nvSpPr>
      <dsp:spPr>
        <a:xfrm>
          <a:off x="422636" y="1071146"/>
          <a:ext cx="768430" cy="7684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2125B-4A4B-4AC9-82D8-2882331559D0}">
      <dsp:nvSpPr>
        <dsp:cNvPr id="0" name=""/>
        <dsp:cNvSpPr/>
      </dsp:nvSpPr>
      <dsp:spPr>
        <a:xfrm>
          <a:off x="1613704" y="756788"/>
          <a:ext cx="4310500" cy="139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65" tIns="147865" rIns="147865" bIns="1478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serves as the data processing foundation for the Retrieval  Augmented Generation (RAG) use case.</a:t>
          </a:r>
        </a:p>
      </dsp:txBody>
      <dsp:txXfrm>
        <a:off x="1613704" y="756788"/>
        <a:ext cx="4310500" cy="1397147"/>
      </dsp:txXfrm>
    </dsp:sp>
    <dsp:sp modelId="{FB9C2F97-C597-452D-BD8B-ADC249862464}">
      <dsp:nvSpPr>
        <dsp:cNvPr id="0" name=""/>
        <dsp:cNvSpPr/>
      </dsp:nvSpPr>
      <dsp:spPr>
        <a:xfrm>
          <a:off x="0" y="2503221"/>
          <a:ext cx="5924205" cy="1397147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71D54-C485-43E7-A1CC-E70FD15BFF44}">
      <dsp:nvSpPr>
        <dsp:cNvPr id="0" name=""/>
        <dsp:cNvSpPr/>
      </dsp:nvSpPr>
      <dsp:spPr>
        <a:xfrm>
          <a:off x="422636" y="2817579"/>
          <a:ext cx="768430" cy="7684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B8E5C-3DA8-4123-ABA0-95B24D835FB3}">
      <dsp:nvSpPr>
        <dsp:cNvPr id="0" name=""/>
        <dsp:cNvSpPr/>
      </dsp:nvSpPr>
      <dsp:spPr>
        <a:xfrm>
          <a:off x="1613704" y="2503221"/>
          <a:ext cx="4310500" cy="139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65" tIns="147865" rIns="147865" bIns="14786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Optimizes data format for AI model retrieval.</a:t>
          </a:r>
        </a:p>
      </dsp:txBody>
      <dsp:txXfrm>
        <a:off x="1613704" y="2503221"/>
        <a:ext cx="4310500" cy="13971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BB384-9DE7-42B5-9D6A-0AADBC07782D}">
      <dsp:nvSpPr>
        <dsp:cNvPr id="0" name=""/>
        <dsp:cNvSpPr/>
      </dsp:nvSpPr>
      <dsp:spPr>
        <a:xfrm>
          <a:off x="0" y="612190"/>
          <a:ext cx="8358360" cy="11301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C9715-EB66-45CB-8A3C-32358DE571C6}">
      <dsp:nvSpPr>
        <dsp:cNvPr id="0" name=""/>
        <dsp:cNvSpPr/>
      </dsp:nvSpPr>
      <dsp:spPr>
        <a:xfrm>
          <a:off x="341885" y="866485"/>
          <a:ext cx="621609" cy="621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DEDB6-3FC6-4156-A32F-634C8B7DD107}">
      <dsp:nvSpPr>
        <dsp:cNvPr id="0" name=""/>
        <dsp:cNvSpPr/>
      </dsp:nvSpPr>
      <dsp:spPr>
        <a:xfrm>
          <a:off x="1305379" y="612190"/>
          <a:ext cx="7052980" cy="1130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13" tIns="119613" rIns="119613" bIns="11961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Spring AI provides a comprehensive suite of tools and APIs for diverse AI application development needs.</a:t>
          </a:r>
        </a:p>
      </dsp:txBody>
      <dsp:txXfrm>
        <a:off x="1305379" y="612190"/>
        <a:ext cx="7052980" cy="1130198"/>
      </dsp:txXfrm>
    </dsp:sp>
    <dsp:sp modelId="{A51FE9CC-7D57-44CD-B87C-086DD4E5A836}">
      <dsp:nvSpPr>
        <dsp:cNvPr id="0" name=""/>
        <dsp:cNvSpPr/>
      </dsp:nvSpPr>
      <dsp:spPr>
        <a:xfrm>
          <a:off x="0" y="2024938"/>
          <a:ext cx="8358360" cy="11301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4686F-1B8A-403D-83B6-147C0F7C9CF5}">
      <dsp:nvSpPr>
        <dsp:cNvPr id="0" name=""/>
        <dsp:cNvSpPr/>
      </dsp:nvSpPr>
      <dsp:spPr>
        <a:xfrm>
          <a:off x="341885" y="2279233"/>
          <a:ext cx="621609" cy="621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3EE2A-539B-445A-837C-1455A97BD254}">
      <dsp:nvSpPr>
        <dsp:cNvPr id="0" name=""/>
        <dsp:cNvSpPr/>
      </dsp:nvSpPr>
      <dsp:spPr>
        <a:xfrm>
          <a:off x="1305379" y="2024938"/>
          <a:ext cx="7052980" cy="1130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13" tIns="119613" rIns="119613" bIns="11961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Thank you for your attention.</a:t>
          </a:r>
        </a:p>
      </dsp:txBody>
      <dsp:txXfrm>
        <a:off x="1305379" y="2024938"/>
        <a:ext cx="7052980" cy="1130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2DF1-A146-E84E-8EED-D195E769433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82F0B-096B-6B40-BB7E-6699A8D44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82F0B-096B-6B40-BB7E-6699A8D448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37373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37373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37373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37373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20739" y="800100"/>
            <a:ext cx="341452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rgbClr val="37373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93519" y="2192020"/>
            <a:ext cx="13268960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37373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github.com/jeremykittel/spring-ai" TargetMode="External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spring.io/projects/spring-ai" TargetMode="External"/><Relationship Id="rId9" Type="http://schemas.microsoft.com/office/2007/relationships/diagramDrawing" Target="../diagrams/drawin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5" name="Freeform: Shape 18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940897" cy="9144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7" name="Freeform: Shape 18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8705" cy="9144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92" y="1548384"/>
            <a:ext cx="4584192" cy="165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7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700" kern="1200" spc="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7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ring</a:t>
            </a:r>
            <a:r>
              <a:rPr lang="en-US" sz="3700" kern="1200" spc="-4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spc="-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02061"/>
            <a:ext cx="170688" cy="871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57" y="3257973"/>
            <a:ext cx="451104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92" y="3624072"/>
            <a:ext cx="4585208" cy="4276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300"/>
              <a:t>The Spring AI project aims to streamline the development of applications that incorporate artificial intelligence functionality without unnecessary complexity.</a:t>
            </a:r>
          </a:p>
          <a:p>
            <a:pPr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300"/>
          </a:p>
          <a:p>
            <a:pPr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300"/>
              <a:t>Spring AI offers a wide array of tools and APIs.</a:t>
            </a:r>
          </a:p>
          <a:p>
            <a:pPr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300"/>
          </a:p>
          <a:p>
            <a:pPr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300"/>
              <a:t>These tools ensure modularity, interchangeability, and ease of integration for diverse AI development needs.</a:t>
            </a:r>
          </a:p>
        </p:txBody>
      </p:sp>
      <p:pic>
        <p:nvPicPr>
          <p:cNvPr id="8" name="Picture 7" descr="A green leaf with white lines and a white background&#10;&#10;Description automatically generated">
            <a:extLst>
              <a:ext uri="{FF2B5EF4-FFF2-40B4-BE49-F238E27FC236}">
                <a16:creationId xmlns:a16="http://schemas.microsoft.com/office/drawing/2014/main" id="{F1DB5ABA-9CDD-6D9E-673D-0ED2E3A2F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1"/>
          <a:stretch/>
        </p:blipFill>
        <p:spPr>
          <a:xfrm>
            <a:off x="7621538" y="1121664"/>
            <a:ext cx="7056092" cy="70347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1321924"/>
            <a:ext cx="5924205" cy="1450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rtl="0">
              <a:spcBef>
                <a:spcPct val="0"/>
              </a:spcBef>
            </a:pPr>
            <a:r>
              <a:rPr lang="en-US" sz="4500" kern="1200" spc="125">
                <a:latin typeface="+mj-lt"/>
                <a:ea typeface="+mj-ea"/>
                <a:cs typeface="+mj-cs"/>
              </a:rPr>
              <a:t>Output</a:t>
            </a:r>
            <a:r>
              <a:rPr lang="en-US" sz="4500" kern="1200" spc="-390">
                <a:latin typeface="+mj-lt"/>
                <a:ea typeface="+mj-ea"/>
                <a:cs typeface="+mj-cs"/>
              </a:rPr>
              <a:t> </a:t>
            </a:r>
            <a:r>
              <a:rPr lang="en-US" sz="4500" kern="1200" spc="-10">
                <a:latin typeface="+mj-lt"/>
                <a:ea typeface="+mj-ea"/>
                <a:cs typeface="+mj-cs"/>
              </a:rPr>
              <a:t>Parsers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5631" y="517252"/>
            <a:ext cx="97536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3047388"/>
            <a:ext cx="585216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colorful ar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F34D40-E618-4393-BCE4-97C9C5AF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51" y="834244"/>
            <a:ext cx="7401706" cy="7401706"/>
          </a:xfrm>
          <a:prstGeom prst="rect">
            <a:avLst/>
          </a:prstGeom>
        </p:spPr>
      </p:pic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093E2EBC-CD2D-9236-B809-16DDBC61F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879442"/>
              </p:ext>
            </p:extLst>
          </p:nvPr>
        </p:nvGraphicFramePr>
        <p:xfrm>
          <a:off x="548640" y="3578793"/>
          <a:ext cx="5924205" cy="465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1321924"/>
            <a:ext cx="5924205" cy="1450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rtl="0">
              <a:spcBef>
                <a:spcPct val="0"/>
              </a:spcBef>
            </a:pPr>
            <a:r>
              <a:rPr lang="en-US" sz="4500" kern="1200" spc="90">
                <a:latin typeface="+mj-lt"/>
                <a:ea typeface="+mj-ea"/>
                <a:cs typeface="+mj-cs"/>
              </a:rPr>
              <a:t>E</a:t>
            </a:r>
            <a:r>
              <a:rPr lang="en-US" sz="4500" kern="1200" spc="35">
                <a:latin typeface="+mj-lt"/>
                <a:ea typeface="+mj-ea"/>
                <a:cs typeface="+mj-cs"/>
              </a:rPr>
              <a:t>T</a:t>
            </a:r>
            <a:r>
              <a:rPr lang="en-US" sz="4500" kern="1200" spc="85">
                <a:latin typeface="+mj-lt"/>
                <a:ea typeface="+mj-ea"/>
                <a:cs typeface="+mj-cs"/>
              </a:rPr>
              <a:t>L</a:t>
            </a:r>
            <a:r>
              <a:rPr lang="en-US" sz="4500" kern="1200" spc="-480">
                <a:latin typeface="+mj-lt"/>
                <a:ea typeface="+mj-ea"/>
                <a:cs typeface="+mj-cs"/>
              </a:rPr>
              <a:t> </a:t>
            </a:r>
            <a:r>
              <a:rPr lang="en-US" sz="4500" kern="1200" spc="270">
                <a:latin typeface="+mj-lt"/>
                <a:ea typeface="+mj-ea"/>
                <a:cs typeface="+mj-cs"/>
              </a:rPr>
              <a:t>P</a:t>
            </a:r>
            <a:r>
              <a:rPr lang="en-US" sz="4500" kern="1200" spc="30">
                <a:latin typeface="+mj-lt"/>
                <a:ea typeface="+mj-ea"/>
                <a:cs typeface="+mj-cs"/>
              </a:rPr>
              <a:t>i</a:t>
            </a:r>
            <a:r>
              <a:rPr lang="en-US" sz="4500" kern="1200" spc="65">
                <a:latin typeface="+mj-lt"/>
                <a:ea typeface="+mj-ea"/>
                <a:cs typeface="+mj-cs"/>
              </a:rPr>
              <a:t>p</a:t>
            </a:r>
            <a:r>
              <a:rPr lang="en-US" sz="4500" kern="1200" spc="20">
                <a:latin typeface="+mj-lt"/>
                <a:ea typeface="+mj-ea"/>
                <a:cs typeface="+mj-cs"/>
              </a:rPr>
              <a:t>eline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5631" y="517252"/>
            <a:ext cx="97536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3047388"/>
            <a:ext cx="585216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diagram of data storage&#10;&#10;Description automatically generated">
            <a:extLst>
              <a:ext uri="{FF2B5EF4-FFF2-40B4-BE49-F238E27FC236}">
                <a16:creationId xmlns:a16="http://schemas.microsoft.com/office/drawing/2014/main" id="{FBBC6026-CE34-8A9B-41A4-382859FFB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51" y="834244"/>
            <a:ext cx="7401706" cy="7401706"/>
          </a:xfrm>
          <a:prstGeom prst="rect">
            <a:avLst/>
          </a:prstGeom>
        </p:spPr>
      </p:pic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A6343662-8B61-9A44-0585-AECB03C54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2256444"/>
              </p:ext>
            </p:extLst>
          </p:nvPr>
        </p:nvGraphicFramePr>
        <p:xfrm>
          <a:off x="548640" y="3578793"/>
          <a:ext cx="5924205" cy="465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940897" cy="9144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8705" cy="9144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92" y="1548384"/>
            <a:ext cx="4584192" cy="165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700" kern="1200" spc="3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US" sz="3700" kern="1200" spc="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eneric Model API</a:t>
            </a:r>
            <a:endParaRPr lang="en-US" sz="3700" kern="1200" spc="-515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02061"/>
            <a:ext cx="170688" cy="871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57" y="3257973"/>
            <a:ext cx="451104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92" y="3624072"/>
            <a:ext cx="4585208" cy="4276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842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300" spc="-20"/>
              <a:t>Serves</a:t>
            </a:r>
            <a:r>
              <a:rPr lang="en-US" sz="2300" spc="-215"/>
              <a:t> </a:t>
            </a:r>
            <a:r>
              <a:rPr lang="en-US" sz="2300" spc="-80"/>
              <a:t>as</a:t>
            </a:r>
            <a:r>
              <a:rPr lang="en-US" sz="2300" spc="-215"/>
              <a:t> </a:t>
            </a:r>
            <a:r>
              <a:rPr lang="en-US" sz="2300" spc="30"/>
              <a:t>the</a:t>
            </a:r>
            <a:r>
              <a:rPr lang="en-US" sz="2300" spc="-215"/>
              <a:t> </a:t>
            </a:r>
            <a:r>
              <a:rPr lang="en-US" sz="2300" spc="25"/>
              <a:t>cornerstone</a:t>
            </a:r>
            <a:r>
              <a:rPr lang="en-US" sz="2300" spc="-210"/>
              <a:t> </a:t>
            </a:r>
            <a:r>
              <a:rPr lang="en-US" sz="2300" spc="50"/>
              <a:t>for</a:t>
            </a:r>
            <a:r>
              <a:rPr lang="en-US" sz="2300" spc="-295"/>
              <a:t> </a:t>
            </a:r>
            <a:r>
              <a:rPr lang="en-US" sz="2300" spc="-20"/>
              <a:t>all</a:t>
            </a:r>
            <a:r>
              <a:rPr lang="en-US" sz="2300" spc="-345"/>
              <a:t> </a:t>
            </a:r>
            <a:r>
              <a:rPr lang="en-US" sz="2300" spc="-30"/>
              <a:t>AI</a:t>
            </a:r>
            <a:r>
              <a:rPr lang="en-US" sz="2300" spc="-210"/>
              <a:t> </a:t>
            </a:r>
            <a:r>
              <a:rPr lang="en-US" sz="2300" spc="135"/>
              <a:t>Model</a:t>
            </a:r>
            <a:r>
              <a:rPr lang="en-US" sz="2300" spc="-215"/>
              <a:t> </a:t>
            </a:r>
            <a:r>
              <a:rPr lang="en-US" sz="2300" spc="-15"/>
              <a:t>clients.</a:t>
            </a:r>
            <a:endParaRPr lang="en-US" sz="2300"/>
          </a:p>
          <a:p>
            <a:pPr marL="584200" marR="5080" indent="-228600">
              <a:lnSpc>
                <a:spcPct val="90000"/>
              </a:lnSpc>
              <a:spcBef>
                <a:spcPts val="2795"/>
              </a:spcBef>
              <a:buFont typeface="Arial" panose="020B0604020202020204" pitchFamily="34" charset="0"/>
              <a:buChar char="•"/>
            </a:pPr>
            <a:r>
              <a:rPr lang="en-US" sz="2300" spc="85"/>
              <a:t>Oﬀers</a:t>
            </a:r>
            <a:r>
              <a:rPr lang="en-US" sz="2300" spc="-215"/>
              <a:t> </a:t>
            </a:r>
            <a:r>
              <a:rPr lang="en-US" sz="2300" spc="-110"/>
              <a:t>a</a:t>
            </a:r>
            <a:r>
              <a:rPr lang="en-US" sz="2300" spc="-215"/>
              <a:t> </a:t>
            </a:r>
            <a:r>
              <a:rPr lang="en-US" sz="2300" spc="-10"/>
              <a:t>standardized</a:t>
            </a:r>
            <a:r>
              <a:rPr lang="en-US" sz="2300" spc="-215"/>
              <a:t> </a:t>
            </a:r>
            <a:r>
              <a:rPr lang="en-US" sz="2300" spc="-5"/>
              <a:t>pattern</a:t>
            </a:r>
            <a:r>
              <a:rPr lang="en-US" sz="2300" spc="-215"/>
              <a:t> </a:t>
            </a:r>
            <a:r>
              <a:rPr lang="en-US" sz="2300" spc="50"/>
              <a:t>for</a:t>
            </a:r>
            <a:r>
              <a:rPr lang="en-US" sz="2300" spc="-295"/>
              <a:t> </a:t>
            </a:r>
            <a:r>
              <a:rPr lang="en-US" sz="2300" spc="25"/>
              <a:t>contributing</a:t>
            </a:r>
            <a:r>
              <a:rPr lang="en-US" sz="2300" spc="-210"/>
              <a:t> </a:t>
            </a:r>
            <a:r>
              <a:rPr lang="en-US" sz="2300" spc="45"/>
              <a:t>new</a:t>
            </a:r>
            <a:r>
              <a:rPr lang="en-US" sz="2300" spc="-420"/>
              <a:t> </a:t>
            </a:r>
            <a:r>
              <a:rPr lang="en-US" sz="2300" spc="-30"/>
              <a:t>AI</a:t>
            </a:r>
            <a:r>
              <a:rPr lang="en-US" sz="2300" spc="-215"/>
              <a:t> </a:t>
            </a:r>
            <a:r>
              <a:rPr lang="en-US" sz="2300" spc="135"/>
              <a:t>Model </a:t>
            </a:r>
            <a:r>
              <a:rPr lang="en-US" sz="2300" spc="-1175"/>
              <a:t> </a:t>
            </a:r>
            <a:r>
              <a:rPr lang="en-US" sz="2300" spc="-10"/>
              <a:t>support.</a:t>
            </a:r>
            <a:endParaRPr lang="en-US" sz="2300"/>
          </a:p>
        </p:txBody>
      </p:sp>
      <p:pic>
        <p:nvPicPr>
          <p:cNvPr id="5" name="Picture 4" descr="A diagram of a generic model&#10;&#10;Description automatically generated">
            <a:extLst>
              <a:ext uri="{FF2B5EF4-FFF2-40B4-BE49-F238E27FC236}">
                <a16:creationId xmlns:a16="http://schemas.microsoft.com/office/drawing/2014/main" id="{894784D5-F164-612C-E407-DC8A5E362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2" y="1121664"/>
            <a:ext cx="7034784" cy="70347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6864" y="1438656"/>
            <a:ext cx="8358360" cy="2048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6900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7603" y="484519"/>
            <a:ext cx="97536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674" y="3914054"/>
            <a:ext cx="829056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86894-A942-E3F3-B444-FE15DE43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088" y="1981200"/>
            <a:ext cx="5650248" cy="5650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C6C3EE-5B4B-8935-F69D-5DC09CFE6066}"/>
              </a:ext>
            </a:extLst>
          </p:cNvPr>
          <p:cNvSpPr txBox="1"/>
          <p:nvPr/>
        </p:nvSpPr>
        <p:spPr>
          <a:xfrm>
            <a:off x="9747504" y="8129016"/>
            <a:ext cx="55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GitHub Project: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jeremykittel</a:t>
            </a:r>
            <a:r>
              <a:rPr lang="en-US" dirty="0">
                <a:hlinkClick r:id="rId3"/>
              </a:rPr>
              <a:t>/spring-ai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1A7B8-06A3-940F-17DF-AE294658E393}"/>
              </a:ext>
            </a:extLst>
          </p:cNvPr>
          <p:cNvSpPr txBox="1"/>
          <p:nvPr/>
        </p:nvSpPr>
        <p:spPr>
          <a:xfrm>
            <a:off x="10318376" y="8668871"/>
            <a:ext cx="440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AI: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spring.io</a:t>
            </a:r>
            <a:r>
              <a:rPr lang="en-US" dirty="0">
                <a:hlinkClick r:id="rId4"/>
              </a:rPr>
              <a:t>/projects/spring-ai</a:t>
            </a:r>
            <a:endParaRPr lang="en-US" dirty="0"/>
          </a:p>
        </p:txBody>
      </p:sp>
      <p:graphicFrame>
        <p:nvGraphicFramePr>
          <p:cNvPr id="37" name="object 4">
            <a:extLst>
              <a:ext uri="{FF2B5EF4-FFF2-40B4-BE49-F238E27FC236}">
                <a16:creationId xmlns:a16="http://schemas.microsoft.com/office/drawing/2014/main" id="{C03759E2-1763-0C5A-775E-B2D951BA83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5693080"/>
              </p:ext>
            </p:extLst>
          </p:nvPr>
        </p:nvGraphicFramePr>
        <p:xfrm>
          <a:off x="816864" y="4474464"/>
          <a:ext cx="835836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" name="Freeform: Shape 12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940897" cy="9144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8705" cy="9144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92" y="1548384"/>
            <a:ext cx="4584192" cy="165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700" kern="1200" spc="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02061"/>
            <a:ext cx="170688" cy="871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57" y="3257973"/>
            <a:ext cx="451104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92" y="3624072"/>
            <a:ext cx="4585208" cy="4276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Chat Completion API</a:t>
            </a:r>
          </a:p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Embeddings API</a:t>
            </a:r>
          </a:p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Image Generation API</a:t>
            </a:r>
          </a:p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Transcription API</a:t>
            </a:r>
          </a:p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Vector Databases</a:t>
            </a:r>
          </a:p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Function Calling API</a:t>
            </a:r>
          </a:p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Prompts</a:t>
            </a:r>
          </a:p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Output Parsers</a:t>
            </a:r>
          </a:p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ETL Pipeline</a:t>
            </a:r>
          </a:p>
          <a:p>
            <a:pPr marL="584200" marR="5080" indent="-228600">
              <a:lnSpc>
                <a:spcPct val="90000"/>
              </a:lnSpc>
              <a:spcBef>
                <a:spcPts val="610"/>
              </a:spcBef>
              <a:buFont typeface="Arial" panose="020B0604020202020204" pitchFamily="34" charset="0"/>
              <a:buChar char="•"/>
            </a:pPr>
            <a:r>
              <a:rPr lang="en-US" sz="2300"/>
              <a:t>Generic Model API</a:t>
            </a:r>
          </a:p>
        </p:txBody>
      </p:sp>
      <p:pic>
        <p:nvPicPr>
          <p:cNvPr id="5" name="Picture 4" descr="A collection of icons with different symbols&#10;&#10;Description automatically generated with medium confidence">
            <a:extLst>
              <a:ext uri="{FF2B5EF4-FFF2-40B4-BE49-F238E27FC236}">
                <a16:creationId xmlns:a16="http://schemas.microsoft.com/office/drawing/2014/main" id="{E3EC9B84-19C7-BBD7-EB78-CB515C0E6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3" b="18865"/>
          <a:stretch/>
        </p:blipFill>
        <p:spPr>
          <a:xfrm>
            <a:off x="6559606" y="1121664"/>
            <a:ext cx="9179955" cy="7034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Freeform: Shape 7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940897" cy="9144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8705" cy="9144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92" y="1548384"/>
            <a:ext cx="4584192" cy="165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700" kern="1200" spc="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</a:t>
            </a:r>
            <a:r>
              <a:rPr lang="en-US" sz="3700" kern="1200" spc="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700" kern="1200" spc="1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700" kern="1200" spc="-3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spc="3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3700" kern="1200" spc="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3700" kern="1200" spc="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3700" kern="1200" spc="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700" kern="1200" spc="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37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700" kern="1200" spc="1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tion</a:t>
            </a:r>
            <a:r>
              <a:rPr lang="en-US" sz="3700" kern="1200" spc="-4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spc="3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700" kern="1200" spc="3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700" kern="1200" spc="-5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02061"/>
            <a:ext cx="170688" cy="871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57" y="3257973"/>
            <a:ext cx="451104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92" y="3624072"/>
            <a:ext cx="4585208" cy="4276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00" spc="-55"/>
              <a:t>Integrate</a:t>
            </a:r>
            <a:r>
              <a:rPr lang="en-US" sz="2300" spc="-340"/>
              <a:t> </a:t>
            </a:r>
            <a:r>
              <a:rPr lang="en-US" sz="2300" spc="15"/>
              <a:t>AI-powered</a:t>
            </a:r>
            <a:r>
              <a:rPr lang="en-US" sz="2300" spc="-210"/>
              <a:t> </a:t>
            </a:r>
            <a:r>
              <a:rPr lang="en-US" sz="2300" spc="5"/>
              <a:t>chat</a:t>
            </a:r>
            <a:r>
              <a:rPr lang="en-US" sz="2300" spc="-210"/>
              <a:t> </a:t>
            </a:r>
            <a:r>
              <a:rPr lang="en-US" sz="2300" spc="10"/>
              <a:t>capabilities</a:t>
            </a:r>
            <a:r>
              <a:rPr lang="en-US" sz="2300" spc="-204"/>
              <a:t> </a:t>
            </a:r>
            <a:r>
              <a:rPr lang="en-US" sz="2300" spc="-30"/>
              <a:t>using</a:t>
            </a:r>
            <a:r>
              <a:rPr lang="en-US" sz="2300" spc="-210"/>
              <a:t> </a:t>
            </a:r>
            <a:r>
              <a:rPr lang="en-US" sz="2300"/>
              <a:t>pre-trained </a:t>
            </a:r>
            <a:r>
              <a:rPr lang="en-US" sz="2300" spc="-60"/>
              <a:t>language</a:t>
            </a:r>
            <a:r>
              <a:rPr lang="en-US" sz="2300" spc="-220"/>
              <a:t> </a:t>
            </a:r>
            <a:r>
              <a:rPr lang="en-US" sz="2300" spc="-35"/>
              <a:t>models.</a:t>
            </a:r>
            <a:endParaRPr lang="en-US" sz="2300"/>
          </a:p>
          <a:p>
            <a:pPr marL="12700" indent="-228600">
              <a:lnSpc>
                <a:spcPct val="90000"/>
              </a:lnSpc>
              <a:spcBef>
                <a:spcPts val="3300"/>
              </a:spcBef>
              <a:buFont typeface="Arial" panose="020B0604020202020204" pitchFamily="34" charset="0"/>
              <a:buChar char="•"/>
            </a:pPr>
            <a:r>
              <a:rPr lang="en-US" sz="2300" spc="5"/>
              <a:t>Simpliﬁes</a:t>
            </a:r>
            <a:r>
              <a:rPr lang="en-US" sz="2300" spc="-215"/>
              <a:t> </a:t>
            </a:r>
            <a:r>
              <a:rPr lang="en-US" sz="2300" spc="30"/>
              <a:t>the</a:t>
            </a:r>
            <a:r>
              <a:rPr lang="en-US" sz="2300" spc="-215"/>
              <a:t> </a:t>
            </a:r>
            <a:r>
              <a:rPr lang="en-US" sz="2300" spc="30"/>
              <a:t>interaction</a:t>
            </a:r>
            <a:r>
              <a:rPr lang="en-US" sz="2300" spc="-290"/>
              <a:t> </a:t>
            </a:r>
            <a:r>
              <a:rPr lang="en-US" sz="2300" spc="70"/>
              <a:t>with</a:t>
            </a:r>
            <a:r>
              <a:rPr lang="en-US" sz="2300" spc="-310"/>
              <a:t> </a:t>
            </a:r>
            <a:r>
              <a:rPr lang="en-US" sz="2300"/>
              <a:t>various</a:t>
            </a:r>
            <a:r>
              <a:rPr lang="en-US" sz="2300" spc="-345"/>
              <a:t> </a:t>
            </a:r>
            <a:r>
              <a:rPr lang="en-US" sz="2300" spc="-30"/>
              <a:t>AI</a:t>
            </a:r>
            <a:r>
              <a:rPr lang="en-US" sz="2300" spc="-210"/>
              <a:t> </a:t>
            </a:r>
            <a:r>
              <a:rPr lang="en-US" sz="2300" spc="-35"/>
              <a:t>models.</a:t>
            </a:r>
            <a:endParaRPr lang="en-US" sz="2300"/>
          </a:p>
        </p:txBody>
      </p:sp>
      <p:pic>
        <p:nvPicPr>
          <p:cNvPr id="5" name="Picture 4" descr="A colorful chat bubbles&#10;&#10;Description automatically generated with low confidence">
            <a:extLst>
              <a:ext uri="{FF2B5EF4-FFF2-40B4-BE49-F238E27FC236}">
                <a16:creationId xmlns:a16="http://schemas.microsoft.com/office/drawing/2014/main" id="{8449E972-5EAC-4678-5B73-D358BD72A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75"/>
          <a:stretch/>
        </p:blipFill>
        <p:spPr>
          <a:xfrm>
            <a:off x="7618882" y="1121664"/>
            <a:ext cx="7061404" cy="70347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Freeform: Shape 8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940897" cy="9144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8705" cy="9144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92" y="1548384"/>
            <a:ext cx="4584192" cy="165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700" kern="1200" spc="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700" kern="1200" spc="-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37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beddings</a:t>
            </a:r>
            <a:r>
              <a:rPr lang="en-US" sz="3700" kern="1200" spc="-4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spc="3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700" kern="1200" spc="3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700" kern="1200" spc="-5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02061"/>
            <a:ext cx="170688" cy="871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57" y="3257973"/>
            <a:ext cx="451104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92" y="3624072"/>
            <a:ext cx="4585208" cy="4276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300" spc="-5"/>
              <a:t>Facilitates</a:t>
            </a:r>
            <a:r>
              <a:rPr lang="en-US" sz="2300" spc="-210"/>
              <a:t> </a:t>
            </a:r>
            <a:r>
              <a:rPr lang="en-US" sz="2300" spc="10"/>
              <a:t>integration</a:t>
            </a:r>
            <a:r>
              <a:rPr lang="en-US" sz="2300" spc="-295"/>
              <a:t> </a:t>
            </a:r>
            <a:r>
              <a:rPr lang="en-US" sz="2300" spc="70"/>
              <a:t>with</a:t>
            </a:r>
            <a:r>
              <a:rPr lang="en-US" sz="2300" spc="-210"/>
              <a:t> </a:t>
            </a:r>
            <a:r>
              <a:rPr lang="en-US" sz="2300" spc="-10"/>
              <a:t>embedding</a:t>
            </a:r>
            <a:r>
              <a:rPr lang="en-US" sz="2300" spc="-210"/>
              <a:t> </a:t>
            </a:r>
            <a:r>
              <a:rPr lang="en-US" sz="2300" spc="-35"/>
              <a:t>models.</a:t>
            </a:r>
            <a:endParaRPr lang="en-US" sz="2300"/>
          </a:p>
          <a:p>
            <a:pPr marL="12700" indent="-228600">
              <a:lnSpc>
                <a:spcPct val="90000"/>
              </a:lnSpc>
              <a:spcBef>
                <a:spcPts val="3300"/>
              </a:spcBef>
              <a:buFont typeface="Arial" panose="020B0604020202020204" pitchFamily="34" charset="0"/>
              <a:buChar char="•"/>
            </a:pPr>
            <a:r>
              <a:rPr lang="en-US" sz="2300" spc="215"/>
              <a:t>C</a:t>
            </a:r>
            <a:r>
              <a:rPr lang="en-US" sz="2300" spc="45"/>
              <a:t>o</a:t>
            </a:r>
            <a:r>
              <a:rPr lang="en-US" sz="2300" spc="5"/>
              <a:t>n</a:t>
            </a:r>
            <a:r>
              <a:rPr lang="en-US" sz="2300" spc="10"/>
              <a:t>v</a:t>
            </a:r>
            <a:r>
              <a:rPr lang="en-US" sz="2300" spc="40"/>
              <a:t>er</a:t>
            </a:r>
            <a:r>
              <a:rPr lang="en-US" sz="2300" spc="25"/>
              <a:t>t</a:t>
            </a:r>
            <a:r>
              <a:rPr lang="en-US" sz="2300" spc="-55"/>
              <a:t>s</a:t>
            </a:r>
            <a:r>
              <a:rPr lang="en-US" sz="2300" spc="-215"/>
              <a:t> </a:t>
            </a:r>
            <a:r>
              <a:rPr lang="en-US" sz="2300" spc="90"/>
              <a:t>t</a:t>
            </a:r>
            <a:r>
              <a:rPr lang="en-US" sz="2300" spc="-20"/>
              <a:t>e</a:t>
            </a:r>
            <a:r>
              <a:rPr lang="en-US" sz="2300" spc="50"/>
              <a:t>xt</a:t>
            </a:r>
            <a:r>
              <a:rPr lang="en-US" sz="2300" spc="-220"/>
              <a:t> </a:t>
            </a:r>
            <a:r>
              <a:rPr lang="en-US" sz="2300" spc="10"/>
              <a:t>i</a:t>
            </a:r>
            <a:r>
              <a:rPr lang="en-US" sz="2300"/>
              <a:t>n</a:t>
            </a:r>
            <a:r>
              <a:rPr lang="en-US" sz="2300" spc="90"/>
              <a:t>to</a:t>
            </a:r>
            <a:r>
              <a:rPr lang="en-US" sz="2300" spc="-215"/>
              <a:t> </a:t>
            </a:r>
            <a:r>
              <a:rPr lang="en-US" sz="2300"/>
              <a:t>n</a:t>
            </a:r>
            <a:r>
              <a:rPr lang="en-US" sz="2300" spc="-5"/>
              <a:t>u</a:t>
            </a:r>
            <a:r>
              <a:rPr lang="en-US" sz="2300" spc="-70"/>
              <a:t>m</a:t>
            </a:r>
            <a:r>
              <a:rPr lang="en-US" sz="2300" spc="25"/>
              <a:t>eri</a:t>
            </a:r>
            <a:r>
              <a:rPr lang="en-US" sz="2300" spc="30"/>
              <a:t>c</a:t>
            </a:r>
            <a:r>
              <a:rPr lang="en-US" sz="2300" spc="-40"/>
              <a:t>al</a:t>
            </a:r>
            <a:r>
              <a:rPr lang="en-US" sz="2300" spc="-310"/>
              <a:t> </a:t>
            </a:r>
            <a:r>
              <a:rPr lang="en-US" sz="2300" spc="10"/>
              <a:t>v</a:t>
            </a:r>
            <a:r>
              <a:rPr lang="en-US" sz="2300" spc="35"/>
              <a:t>e</a:t>
            </a:r>
            <a:r>
              <a:rPr lang="en-US" sz="2300" spc="25"/>
              <a:t>c</a:t>
            </a:r>
            <a:r>
              <a:rPr lang="en-US" sz="2300" spc="90"/>
              <a:t>t</a:t>
            </a:r>
            <a:r>
              <a:rPr lang="en-US" sz="2300" spc="-50"/>
              <a:t>ors.</a:t>
            </a:r>
            <a:endParaRPr lang="en-US" sz="2300"/>
          </a:p>
        </p:txBody>
      </p:sp>
      <p:pic>
        <p:nvPicPr>
          <p:cNvPr id="5" name="Picture 4" descr="A computer hardware and electronic devices&#10;&#10;Description automatically generated with low confidence">
            <a:extLst>
              <a:ext uri="{FF2B5EF4-FFF2-40B4-BE49-F238E27FC236}">
                <a16:creationId xmlns:a16="http://schemas.microsoft.com/office/drawing/2014/main" id="{12B35638-F44A-EE9D-5FA3-48F7B06CB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1" b="-1"/>
          <a:stretch/>
        </p:blipFill>
        <p:spPr>
          <a:xfrm>
            <a:off x="7621538" y="1121664"/>
            <a:ext cx="7056092" cy="7034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940897" cy="9144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5" name="Freeform: Shape 9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8705" cy="9144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92" y="1548384"/>
            <a:ext cx="4584192" cy="1652016"/>
          </a:xfrm>
          <a:prstGeom prst="rect">
            <a:avLst/>
          </a:prstGeom>
        </p:spPr>
        <p:txBody>
          <a:bodyPr vert="horz" lIns="0" tIns="12700" rIns="0" bIns="0" rtlCol="0" anchor="ctr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700" spc="-560"/>
              <a:t>I</a:t>
            </a:r>
            <a:r>
              <a:rPr lang="en-US" sz="3700" spc="-100"/>
              <a:t>m</a:t>
            </a:r>
            <a:r>
              <a:rPr lang="en-US" sz="3700" spc="-165"/>
              <a:t>a</a:t>
            </a:r>
            <a:r>
              <a:rPr lang="en-US" sz="3700" spc="-220"/>
              <a:t>g</a:t>
            </a:r>
            <a:r>
              <a:rPr lang="en-US" sz="3700" spc="5"/>
              <a:t>e</a:t>
            </a:r>
            <a:r>
              <a:rPr lang="en-US" sz="3700" spc="-315"/>
              <a:t> </a:t>
            </a:r>
            <a:r>
              <a:rPr lang="en-US" sz="3700" spc="310"/>
              <a:t>G</a:t>
            </a:r>
            <a:r>
              <a:rPr lang="en-US" sz="3700" spc="10"/>
              <a:t>ene</a:t>
            </a:r>
            <a:r>
              <a:rPr lang="en-US" sz="3700" spc="-40"/>
              <a:t>r</a:t>
            </a:r>
            <a:r>
              <a:rPr lang="en-US" sz="3700" spc="-195"/>
              <a:t>a</a:t>
            </a:r>
            <a:r>
              <a:rPr lang="en-US" sz="3700" spc="105"/>
              <a:t>tion API</a:t>
            </a:r>
            <a:endParaRPr lang="en-US" sz="3700" spc="-515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02061"/>
            <a:ext cx="170688" cy="871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57" y="3257973"/>
            <a:ext cx="451104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bject 4"/>
          <p:cNvSpPr txBox="1">
            <a:spLocks noGrp="1"/>
          </p:cNvSpPr>
          <p:nvPr>
            <p:ph type="body" idx="1"/>
          </p:nvPr>
        </p:nvSpPr>
        <p:spPr>
          <a:xfrm>
            <a:off x="494792" y="3624072"/>
            <a:ext cx="4585208" cy="4276344"/>
          </a:xfrm>
          <a:prstGeom prst="rect">
            <a:avLst/>
          </a:prstGeom>
        </p:spPr>
        <p:txBody>
          <a:bodyPr vert="horz" lIns="0" tIns="12065" rIns="0" bIns="0" rtlCol="0" anchor="t">
            <a:normAutofit/>
          </a:bodyPr>
          <a:lstStyle/>
          <a:p>
            <a:pPr marL="589280" marR="5080" indent="-57150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00" spc="25"/>
              <a:t>Provides</a:t>
            </a:r>
            <a:r>
              <a:rPr lang="en-US" sz="2300" spc="-215"/>
              <a:t> </a:t>
            </a:r>
            <a:r>
              <a:rPr lang="en-US" sz="2300" spc="-55"/>
              <a:t>an</a:t>
            </a:r>
            <a:r>
              <a:rPr lang="en-US" sz="2300" spc="-215"/>
              <a:t> </a:t>
            </a:r>
            <a:r>
              <a:rPr lang="en-US" sz="2300" spc="15"/>
              <a:t>interface</a:t>
            </a:r>
            <a:r>
              <a:rPr lang="en-US" sz="2300" spc="-215"/>
              <a:t> </a:t>
            </a:r>
            <a:r>
              <a:rPr lang="en-US" sz="2300" spc="50"/>
              <a:t>for</a:t>
            </a:r>
            <a:r>
              <a:rPr lang="en-US" sz="2300" spc="-295"/>
              <a:t> </a:t>
            </a:r>
            <a:r>
              <a:rPr lang="en-US" sz="2300" spc="10"/>
              <a:t>interacting</a:t>
            </a:r>
            <a:r>
              <a:rPr lang="en-US" sz="2300" spc="-295"/>
              <a:t> </a:t>
            </a:r>
            <a:r>
              <a:rPr lang="en-US" sz="2300" spc="70"/>
              <a:t>with</a:t>
            </a:r>
            <a:r>
              <a:rPr lang="en-US" sz="2300" spc="-340"/>
              <a:t> </a:t>
            </a:r>
            <a:r>
              <a:rPr lang="en-US" sz="2300" spc="-30"/>
              <a:t>AI</a:t>
            </a:r>
            <a:r>
              <a:rPr lang="en-US" sz="2300" spc="-215"/>
              <a:t> </a:t>
            </a:r>
            <a:r>
              <a:rPr lang="en-US" sz="2300" spc="5"/>
              <a:t>models</a:t>
            </a:r>
            <a:r>
              <a:rPr lang="en-US" sz="2300" spc="-215"/>
              <a:t> </a:t>
            </a:r>
            <a:r>
              <a:rPr lang="en-US" sz="2300" spc="5"/>
              <a:t>specialized </a:t>
            </a:r>
            <a:r>
              <a:rPr lang="en-US" sz="2300" spc="20"/>
              <a:t>in</a:t>
            </a:r>
            <a:r>
              <a:rPr lang="en-US" sz="2300" spc="-220"/>
              <a:t> </a:t>
            </a:r>
            <a:r>
              <a:rPr lang="en-US" sz="2300" spc="-60"/>
              <a:t>image</a:t>
            </a:r>
            <a:r>
              <a:rPr lang="en-US" sz="2300" spc="-215"/>
              <a:t> </a:t>
            </a:r>
            <a:r>
              <a:rPr lang="en-US" sz="2300" spc="-25"/>
              <a:t>generation.</a:t>
            </a:r>
          </a:p>
          <a:p>
            <a:pPr marL="589280" marR="172720" indent="-571500">
              <a:spcBef>
                <a:spcPts val="2800"/>
              </a:spcBef>
              <a:buFont typeface="Arial" panose="020B0604020202020204" pitchFamily="34" charset="0"/>
              <a:buChar char="•"/>
            </a:pPr>
            <a:r>
              <a:rPr lang="en-US" sz="2300" spc="80"/>
              <a:t>Allows</a:t>
            </a:r>
            <a:r>
              <a:rPr lang="en-US" sz="2300" spc="-210"/>
              <a:t> </a:t>
            </a:r>
            <a:r>
              <a:rPr lang="en-US" sz="2300" spc="20"/>
              <a:t>switching</a:t>
            </a:r>
            <a:r>
              <a:rPr lang="en-US" sz="2300" spc="-210"/>
              <a:t> </a:t>
            </a:r>
            <a:r>
              <a:rPr lang="en-US" sz="2300" spc="35"/>
              <a:t>between</a:t>
            </a:r>
            <a:r>
              <a:rPr lang="en-US" sz="2300" spc="-210"/>
              <a:t> </a:t>
            </a:r>
            <a:r>
              <a:rPr lang="en-US" sz="2300" spc="25"/>
              <a:t>diﬀerent</a:t>
            </a:r>
            <a:r>
              <a:rPr lang="en-US" sz="2300" spc="-210"/>
              <a:t> </a:t>
            </a:r>
            <a:r>
              <a:rPr lang="en-US" sz="2300" spc="5"/>
              <a:t>models</a:t>
            </a:r>
            <a:r>
              <a:rPr lang="en-US" sz="2300" spc="-290"/>
              <a:t> </a:t>
            </a:r>
            <a:r>
              <a:rPr lang="en-US" sz="2300" spc="70"/>
              <a:t>with</a:t>
            </a:r>
            <a:r>
              <a:rPr lang="en-US" sz="2300" spc="-210"/>
              <a:t> </a:t>
            </a:r>
            <a:r>
              <a:rPr lang="en-US" sz="2300" spc="-20"/>
              <a:t>minimal</a:t>
            </a:r>
            <a:r>
              <a:rPr lang="en-US" sz="2300" spc="-210"/>
              <a:t> </a:t>
            </a:r>
            <a:r>
              <a:rPr lang="en-US" sz="2300" spc="35"/>
              <a:t>code </a:t>
            </a:r>
            <a:r>
              <a:rPr lang="en-US" sz="2300" spc="-65"/>
              <a:t>changes.</a:t>
            </a:r>
          </a:p>
        </p:txBody>
      </p:sp>
      <p:pic>
        <p:nvPicPr>
          <p:cNvPr id="4" name="Picture 3" descr="A logo with a gear and circuit board&#10;&#10;Description automatically generated">
            <a:extLst>
              <a:ext uri="{FF2B5EF4-FFF2-40B4-BE49-F238E27FC236}">
                <a16:creationId xmlns:a16="http://schemas.microsoft.com/office/drawing/2014/main" id="{C9CA8EE0-84F0-41B5-1C56-BB536D2961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1" b="-1"/>
          <a:stretch/>
        </p:blipFill>
        <p:spPr>
          <a:xfrm>
            <a:off x="7621538" y="1121664"/>
            <a:ext cx="7056092" cy="7034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9AE9D8-65D6-52F5-F3DA-BEB636C5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321924"/>
            <a:ext cx="5924205" cy="1450425"/>
          </a:xfrm>
        </p:spPr>
        <p:txBody>
          <a:bodyPr anchor="b">
            <a:normAutofit/>
          </a:bodyPr>
          <a:lstStyle/>
          <a:p>
            <a:r>
              <a:rPr lang="en-US" sz="4500"/>
              <a:t>Transcription API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5631" y="517252"/>
            <a:ext cx="97536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3047388"/>
            <a:ext cx="585216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logo of a microphone with numbers and lines&#10;&#10;Description automatically generated">
            <a:extLst>
              <a:ext uri="{FF2B5EF4-FFF2-40B4-BE49-F238E27FC236}">
                <a16:creationId xmlns:a16="http://schemas.microsoft.com/office/drawing/2014/main" id="{A1E962FD-5949-0555-B938-2C994CDD3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51" y="834244"/>
            <a:ext cx="7401706" cy="7401706"/>
          </a:xfrm>
          <a:prstGeom prst="rect">
            <a:avLst/>
          </a:prstGeom>
        </p:spPr>
      </p:pic>
      <p:graphicFrame>
        <p:nvGraphicFramePr>
          <p:cNvPr id="56" name="object 4">
            <a:extLst>
              <a:ext uri="{FF2B5EF4-FFF2-40B4-BE49-F238E27FC236}">
                <a16:creationId xmlns:a16="http://schemas.microsoft.com/office/drawing/2014/main" id="{D15E4A58-09D7-5971-FEAE-58D786321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887459"/>
              </p:ext>
            </p:extLst>
          </p:nvPr>
        </p:nvGraphicFramePr>
        <p:xfrm>
          <a:off x="548640" y="3578793"/>
          <a:ext cx="5924205" cy="465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4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940897" cy="9144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4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8705" cy="9144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92" y="1548384"/>
            <a:ext cx="4584192" cy="165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700" kern="1200" spc="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3700" kern="1200" spc="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700" kern="1200" spc="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3700" kern="1200" spc="1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700" kern="1200" spc="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sz="3700" kern="1200" spc="-4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spc="3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3700" kern="1200" spc="-1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700" kern="1200" spc="1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700" kern="1200" spc="-7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abases</a:t>
            </a:r>
            <a:r>
              <a:rPr lang="en-US" sz="3700" kern="1200" spc="-3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spc="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</a:t>
            </a:r>
            <a:r>
              <a:rPr lang="en-US" sz="3700" kern="1200" spc="-4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spc="-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02061"/>
            <a:ext cx="170688" cy="871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57" y="3257973"/>
            <a:ext cx="451104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494792" y="3624072"/>
            <a:ext cx="4585208" cy="4276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84200" marR="5080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300" spc="40"/>
              <a:t>Crucial</a:t>
            </a:r>
            <a:r>
              <a:rPr lang="en-US" sz="2300" spc="-210"/>
              <a:t> </a:t>
            </a:r>
            <a:r>
              <a:rPr lang="en-US" sz="2300" spc="50"/>
              <a:t>for</a:t>
            </a:r>
            <a:r>
              <a:rPr lang="en-US" sz="2300" spc="-420"/>
              <a:t> </a:t>
            </a:r>
            <a:r>
              <a:rPr lang="en-US" sz="2300" spc="-30"/>
              <a:t>AI</a:t>
            </a:r>
            <a:r>
              <a:rPr lang="en-US" sz="2300" spc="-204"/>
              <a:t> </a:t>
            </a:r>
            <a:r>
              <a:rPr lang="en-US" sz="2300" spc="-10"/>
              <a:t>applications,</a:t>
            </a:r>
            <a:r>
              <a:rPr lang="en-US" sz="2300" spc="-210"/>
              <a:t> </a:t>
            </a:r>
            <a:r>
              <a:rPr lang="en-US" sz="2300" spc="-20"/>
              <a:t>enabling</a:t>
            </a:r>
            <a:r>
              <a:rPr lang="en-US" sz="2300" spc="-204"/>
              <a:t> </a:t>
            </a:r>
            <a:r>
              <a:rPr lang="en-US" sz="2300" spc="5"/>
              <a:t>similarity</a:t>
            </a:r>
            <a:r>
              <a:rPr lang="en-US" sz="2300" spc="-305"/>
              <a:t> </a:t>
            </a:r>
            <a:r>
              <a:rPr lang="en-US" sz="2300" spc="-25"/>
              <a:t>searches</a:t>
            </a:r>
            <a:r>
              <a:rPr lang="en-US" sz="2300" spc="-204"/>
              <a:t> </a:t>
            </a:r>
            <a:r>
              <a:rPr lang="en-US" sz="2300" spc="-30"/>
              <a:t>and</a:t>
            </a:r>
            <a:r>
              <a:rPr lang="en-US" sz="2300" spc="-210"/>
              <a:t> </a:t>
            </a:r>
            <a:r>
              <a:rPr lang="en-US" sz="2300" spc="-30"/>
              <a:t>data </a:t>
            </a:r>
            <a:r>
              <a:rPr lang="en-US" sz="2300" spc="10"/>
              <a:t>i</a:t>
            </a:r>
            <a:r>
              <a:rPr lang="en-US" sz="2300"/>
              <a:t>n</a:t>
            </a:r>
            <a:r>
              <a:rPr lang="en-US" sz="2300" spc="90"/>
              <a:t>t</a:t>
            </a:r>
            <a:r>
              <a:rPr lang="en-US" sz="2300" spc="-40"/>
              <a:t>eg</a:t>
            </a:r>
            <a:r>
              <a:rPr lang="en-US" sz="2300" spc="-65"/>
              <a:t>r</a:t>
            </a:r>
            <a:r>
              <a:rPr lang="en-US" sz="2300" spc="-135"/>
              <a:t>a</a:t>
            </a:r>
            <a:r>
              <a:rPr lang="en-US" sz="2300" spc="70"/>
              <a:t>tion</a:t>
            </a:r>
            <a:r>
              <a:rPr lang="en-US" sz="2300" spc="-295"/>
              <a:t> </a:t>
            </a:r>
            <a:r>
              <a:rPr lang="en-US" sz="2300" spc="160"/>
              <a:t>w</a:t>
            </a:r>
            <a:r>
              <a:rPr lang="en-US" sz="2300" spc="50"/>
              <a:t>i</a:t>
            </a:r>
            <a:r>
              <a:rPr lang="en-US" sz="2300" spc="75"/>
              <a:t>t</a:t>
            </a:r>
            <a:r>
              <a:rPr lang="en-US" sz="2300"/>
              <a:t>h</a:t>
            </a:r>
            <a:r>
              <a:rPr lang="en-US" sz="2300" spc="-345"/>
              <a:t> </a:t>
            </a:r>
            <a:r>
              <a:rPr lang="en-US" sz="2300" spc="-30"/>
              <a:t>AI</a:t>
            </a:r>
            <a:r>
              <a:rPr lang="en-US" sz="2300" spc="-215"/>
              <a:t> </a:t>
            </a:r>
            <a:r>
              <a:rPr lang="en-US" sz="2300" spc="-70"/>
              <a:t>m</a:t>
            </a:r>
            <a:r>
              <a:rPr lang="en-US" sz="2300" spc="-30"/>
              <a:t>odels.</a:t>
            </a:r>
            <a:endParaRPr lang="en-US" sz="2300"/>
          </a:p>
          <a:p>
            <a:pPr marL="584200" marR="1724025" indent="-228600">
              <a:lnSpc>
                <a:spcPct val="90000"/>
              </a:lnSpc>
              <a:spcBef>
                <a:spcPts val="2800"/>
              </a:spcBef>
              <a:buFont typeface="Arial" panose="020B0604020202020204" pitchFamily="34" charset="0"/>
              <a:buChar char="•"/>
            </a:pPr>
            <a:r>
              <a:rPr lang="en-US" sz="2300" spc="85"/>
              <a:t>Oﬀers</a:t>
            </a:r>
            <a:r>
              <a:rPr lang="en-US" sz="2300" spc="-210"/>
              <a:t> </a:t>
            </a:r>
            <a:r>
              <a:rPr lang="en-US" sz="2300" spc="-110"/>
              <a:t>a</a:t>
            </a:r>
            <a:r>
              <a:rPr lang="en-US" sz="2300" spc="-300"/>
              <a:t> </a:t>
            </a:r>
            <a:r>
              <a:rPr lang="en-US" sz="2300" spc="5"/>
              <a:t>versatile</a:t>
            </a:r>
            <a:r>
              <a:rPr lang="en-US" sz="2300" spc="-204"/>
              <a:t> </a:t>
            </a:r>
            <a:r>
              <a:rPr lang="en-US" sz="2300" spc="15"/>
              <a:t>interface</a:t>
            </a:r>
            <a:r>
              <a:rPr lang="en-US" sz="2300" spc="-210"/>
              <a:t> </a:t>
            </a:r>
            <a:r>
              <a:rPr lang="en-US" sz="2300" spc="50"/>
              <a:t>for</a:t>
            </a:r>
            <a:r>
              <a:rPr lang="en-US" sz="2300" spc="-285"/>
              <a:t> </a:t>
            </a:r>
            <a:r>
              <a:rPr lang="en-US" sz="2300" spc="25"/>
              <a:t>multiple</a:t>
            </a:r>
            <a:r>
              <a:rPr lang="en-US" sz="2300" spc="-300"/>
              <a:t> </a:t>
            </a:r>
            <a:r>
              <a:rPr lang="en-US" sz="2300" spc="45"/>
              <a:t>vector</a:t>
            </a:r>
            <a:r>
              <a:rPr lang="en-US" sz="2300" spc="-290"/>
              <a:t> </a:t>
            </a:r>
            <a:r>
              <a:rPr lang="en-US" sz="2300" spc="-35"/>
              <a:t>database </a:t>
            </a:r>
            <a:r>
              <a:rPr lang="en-US" sz="2300" spc="-10"/>
              <a:t>implementations.</a:t>
            </a:r>
            <a:endParaRPr lang="en-US" sz="2300"/>
          </a:p>
        </p:txBody>
      </p:sp>
      <p:pic>
        <p:nvPicPr>
          <p:cNvPr id="4" name="Picture 3" descr="A circular object with lines and dots&#10;&#10;Description automatically generated">
            <a:extLst>
              <a:ext uri="{FF2B5EF4-FFF2-40B4-BE49-F238E27FC236}">
                <a16:creationId xmlns:a16="http://schemas.microsoft.com/office/drawing/2014/main" id="{1E94264C-B78A-3BA3-550E-AC238705F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75"/>
          <a:stretch/>
        </p:blipFill>
        <p:spPr>
          <a:xfrm>
            <a:off x="7618882" y="1121664"/>
            <a:ext cx="7061404" cy="7034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1316736"/>
            <a:ext cx="5981148" cy="1450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500" kern="1200" spc="30">
                <a:solidFill>
                  <a:schemeClr val="tx1"/>
                </a:solidFill>
                <a:latin typeface="+mj-lt"/>
                <a:cs typeface="+mj-cs"/>
              </a:rPr>
              <a:t>F</a:t>
            </a:r>
            <a:r>
              <a:rPr lang="en-US" sz="4500" kern="1200" spc="-5">
                <a:solidFill>
                  <a:schemeClr val="tx1"/>
                </a:solidFill>
                <a:latin typeface="+mj-lt"/>
                <a:cs typeface="+mj-cs"/>
              </a:rPr>
              <a:t>u</a:t>
            </a:r>
            <a:r>
              <a:rPr lang="en-US" sz="4500" kern="1200" spc="45">
                <a:solidFill>
                  <a:schemeClr val="tx1"/>
                </a:solidFill>
                <a:latin typeface="+mj-lt"/>
                <a:cs typeface="+mj-cs"/>
              </a:rPr>
              <a:t>n</a:t>
            </a:r>
            <a:r>
              <a:rPr lang="en-US" sz="4500" kern="1200" spc="35">
                <a:solidFill>
                  <a:schemeClr val="tx1"/>
                </a:solidFill>
                <a:latin typeface="+mj-lt"/>
                <a:cs typeface="+mj-cs"/>
              </a:rPr>
              <a:t>c</a:t>
            </a:r>
            <a:r>
              <a:rPr lang="en-US" sz="4500" kern="1200" spc="105">
                <a:solidFill>
                  <a:schemeClr val="tx1"/>
                </a:solidFill>
                <a:latin typeface="+mj-lt"/>
                <a:cs typeface="+mj-cs"/>
              </a:rPr>
              <a:t>tion</a:t>
            </a:r>
            <a:r>
              <a:rPr lang="en-US" sz="4500" kern="1200" spc="-315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4500" kern="1200" spc="25">
                <a:solidFill>
                  <a:schemeClr val="tx1"/>
                </a:solidFill>
                <a:latin typeface="+mj-lt"/>
                <a:cs typeface="+mj-cs"/>
              </a:rPr>
              <a:t>Calling</a:t>
            </a:r>
            <a:r>
              <a:rPr lang="en-US" sz="4500" kern="1200" spc="-495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4500" kern="1200" spc="360">
                <a:solidFill>
                  <a:schemeClr val="tx1"/>
                </a:solidFill>
                <a:latin typeface="+mj-lt"/>
                <a:cs typeface="+mj-cs"/>
              </a:rPr>
              <a:t>A</a:t>
            </a:r>
            <a:r>
              <a:rPr lang="en-US" sz="4500" kern="1200" spc="325">
                <a:solidFill>
                  <a:schemeClr val="tx1"/>
                </a:solidFill>
                <a:latin typeface="+mj-lt"/>
                <a:cs typeface="+mj-cs"/>
              </a:rPr>
              <a:t>P</a:t>
            </a:r>
            <a:r>
              <a:rPr lang="en-US" sz="4500" kern="1200" spc="-515">
                <a:solidFill>
                  <a:schemeClr val="tx1"/>
                </a:solidFill>
                <a:latin typeface="+mj-lt"/>
                <a:cs typeface="+mj-cs"/>
              </a:rPr>
              <a:t>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5631" y="517252"/>
            <a:ext cx="97536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3048000"/>
            <a:ext cx="585216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638" y="3584448"/>
            <a:ext cx="5998464" cy="4779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spc="80"/>
              <a:t>Allows</a:t>
            </a:r>
            <a:r>
              <a:rPr lang="en-US" sz="2400" spc="-345"/>
              <a:t> </a:t>
            </a:r>
            <a:r>
              <a:rPr lang="en-US" sz="2400" spc="-30"/>
              <a:t>AI</a:t>
            </a:r>
            <a:r>
              <a:rPr lang="en-US" sz="2400" spc="-210"/>
              <a:t> </a:t>
            </a:r>
            <a:r>
              <a:rPr lang="en-US" sz="2400" spc="5"/>
              <a:t>models</a:t>
            </a:r>
            <a:r>
              <a:rPr lang="en-US" sz="2400" spc="-210"/>
              <a:t> </a:t>
            </a:r>
            <a:r>
              <a:rPr lang="en-US" sz="2400" spc="90"/>
              <a:t>to</a:t>
            </a:r>
            <a:r>
              <a:rPr lang="en-US" sz="2400" spc="-210"/>
              <a:t> </a:t>
            </a:r>
            <a:r>
              <a:rPr lang="en-US" sz="2400"/>
              <a:t>request</a:t>
            </a:r>
            <a:r>
              <a:rPr lang="en-US" sz="2400" spc="-215"/>
              <a:t> </a:t>
            </a:r>
            <a:r>
              <a:rPr lang="en-US" sz="2400" spc="30"/>
              <a:t>the</a:t>
            </a:r>
            <a:r>
              <a:rPr lang="en-US" sz="2400" spc="-210"/>
              <a:t> </a:t>
            </a:r>
            <a:r>
              <a:rPr lang="en-US" sz="2400" spc="25"/>
              <a:t>execution</a:t>
            </a:r>
            <a:r>
              <a:rPr lang="en-US" sz="2400" spc="-210"/>
              <a:t> </a:t>
            </a:r>
            <a:r>
              <a:rPr lang="en-US" sz="2400" spc="80"/>
              <a:t>of</a:t>
            </a:r>
            <a:r>
              <a:rPr lang="en-US" sz="2400" spc="-280"/>
              <a:t> </a:t>
            </a:r>
            <a:r>
              <a:rPr lang="en-US" sz="2400" spc="20"/>
              <a:t>client-side </a:t>
            </a:r>
            <a:r>
              <a:rPr lang="en-US" sz="2400" spc="15"/>
              <a:t>functions.</a:t>
            </a:r>
            <a:endParaRPr lang="en-US" sz="2400"/>
          </a:p>
          <a:p>
            <a:pPr marL="12700" indent="-228600">
              <a:lnSpc>
                <a:spcPct val="90000"/>
              </a:lnSpc>
              <a:spcBef>
                <a:spcPts val="3300"/>
              </a:spcBef>
              <a:buFont typeface="Arial" panose="020B0604020202020204" pitchFamily="34" charset="0"/>
              <a:buChar char="•"/>
            </a:pPr>
            <a:r>
              <a:rPr lang="en-US" sz="2400" spc="-15"/>
              <a:t>Enables</a:t>
            </a:r>
            <a:r>
              <a:rPr lang="en-US" sz="2400" spc="-215"/>
              <a:t> </a:t>
            </a:r>
            <a:r>
              <a:rPr lang="en-US" sz="2400"/>
              <a:t>dynamic</a:t>
            </a:r>
            <a:r>
              <a:rPr lang="en-US" sz="2400" spc="-215"/>
              <a:t> </a:t>
            </a:r>
            <a:r>
              <a:rPr lang="en-US" sz="2400" spc="-20"/>
              <a:t>tasks</a:t>
            </a:r>
            <a:r>
              <a:rPr lang="en-US" sz="2400" spc="-210"/>
              <a:t> </a:t>
            </a:r>
            <a:r>
              <a:rPr lang="en-US" sz="2400" spc="-30"/>
              <a:t>and</a:t>
            </a:r>
            <a:r>
              <a:rPr lang="en-US" sz="2400" spc="-210"/>
              <a:t> </a:t>
            </a:r>
            <a:r>
              <a:rPr lang="en-US" sz="2400" spc="20"/>
              <a:t>information</a:t>
            </a:r>
            <a:r>
              <a:rPr lang="en-US" sz="2400" spc="-210"/>
              <a:t> </a:t>
            </a:r>
            <a:r>
              <a:rPr lang="en-US" sz="2400" spc="-60"/>
              <a:t>access.</a:t>
            </a:r>
            <a:endParaRPr lang="en-US" sz="2400"/>
          </a:p>
        </p:txBody>
      </p:sp>
      <p:pic>
        <p:nvPicPr>
          <p:cNvPr id="5" name="Picture 4" descr="A computer generated image of a brain&#10;&#10;Description automatically generated">
            <a:extLst>
              <a:ext uri="{FF2B5EF4-FFF2-40B4-BE49-F238E27FC236}">
                <a16:creationId xmlns:a16="http://schemas.microsoft.com/office/drawing/2014/main" id="{44B4DC28-0CE1-05D8-D152-9FFD12D68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75"/>
          <a:stretch/>
        </p:blipFill>
        <p:spPr>
          <a:xfrm>
            <a:off x="7077402" y="10"/>
            <a:ext cx="9178598" cy="9143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1321924"/>
            <a:ext cx="5924205" cy="1450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rtl="0">
              <a:spcBef>
                <a:spcPct val="0"/>
              </a:spcBef>
            </a:pPr>
            <a:r>
              <a:rPr lang="en-US" sz="4500" kern="1200" spc="215">
                <a:latin typeface="+mj-lt"/>
                <a:ea typeface="+mj-ea"/>
                <a:cs typeface="+mj-cs"/>
              </a:rPr>
              <a:t>P</a:t>
            </a:r>
            <a:r>
              <a:rPr lang="en-US" sz="4500" kern="1200" spc="-95">
                <a:latin typeface="+mj-lt"/>
                <a:ea typeface="+mj-ea"/>
                <a:cs typeface="+mj-cs"/>
              </a:rPr>
              <a:t>r</a:t>
            </a:r>
            <a:r>
              <a:rPr lang="en-US" sz="4500" kern="1200" spc="10">
                <a:latin typeface="+mj-lt"/>
                <a:ea typeface="+mj-ea"/>
                <a:cs typeface="+mj-cs"/>
              </a:rPr>
              <a:t>o</a:t>
            </a:r>
            <a:r>
              <a:rPr lang="en-US" sz="4500" kern="1200" spc="15">
                <a:latin typeface="+mj-lt"/>
                <a:ea typeface="+mj-ea"/>
                <a:cs typeface="+mj-cs"/>
              </a:rPr>
              <a:t>m</a:t>
            </a:r>
            <a:r>
              <a:rPr lang="en-US" sz="4500" kern="1200">
                <a:latin typeface="+mj-lt"/>
                <a:ea typeface="+mj-ea"/>
                <a:cs typeface="+mj-cs"/>
              </a:rPr>
              <a:t>p</a:t>
            </a:r>
            <a:r>
              <a:rPr lang="en-US" sz="4500" kern="1200" spc="130">
                <a:latin typeface="+mj-lt"/>
                <a:ea typeface="+mj-ea"/>
                <a:cs typeface="+mj-cs"/>
              </a:rPr>
              <a:t>t</a:t>
            </a:r>
            <a:r>
              <a:rPr lang="en-US" sz="4500" kern="1200" spc="-75">
                <a:latin typeface="+mj-lt"/>
                <a:ea typeface="+mj-ea"/>
                <a:cs typeface="+mj-cs"/>
              </a:rPr>
              <a:t>s</a:t>
            </a:r>
            <a:r>
              <a:rPr lang="en-US" sz="4500" kern="1200" spc="-315">
                <a:latin typeface="+mj-lt"/>
                <a:ea typeface="+mj-ea"/>
                <a:cs typeface="+mj-cs"/>
              </a:rPr>
              <a:t> </a:t>
            </a:r>
            <a:r>
              <a:rPr lang="en-US" sz="4500" kern="1200" spc="30">
                <a:latin typeface="+mj-lt"/>
                <a:ea typeface="+mj-ea"/>
                <a:cs typeface="+mj-cs"/>
              </a:rPr>
              <a:t>in</a:t>
            </a:r>
            <a:r>
              <a:rPr lang="en-US" sz="4500" kern="1200" spc="-495">
                <a:latin typeface="+mj-lt"/>
                <a:ea typeface="+mj-ea"/>
                <a:cs typeface="+mj-cs"/>
              </a:rPr>
              <a:t> </a:t>
            </a:r>
            <a:r>
              <a:rPr lang="en-US" sz="4500" kern="1200" spc="-45">
                <a:latin typeface="+mj-lt"/>
                <a:ea typeface="+mj-ea"/>
                <a:cs typeface="+mj-cs"/>
              </a:rPr>
              <a:t>AI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5631" y="517252"/>
            <a:ext cx="97536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3047388"/>
            <a:ext cx="5852160" cy="2438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colorful brain with bright lights&#10;&#10;Description automatically generated with medium confidence">
            <a:extLst>
              <a:ext uri="{FF2B5EF4-FFF2-40B4-BE49-F238E27FC236}">
                <a16:creationId xmlns:a16="http://schemas.microsoft.com/office/drawing/2014/main" id="{4D153107-5D87-BA71-42EB-E92C9AB9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51" y="834244"/>
            <a:ext cx="7401706" cy="7401706"/>
          </a:xfrm>
          <a:prstGeom prst="rect">
            <a:avLst/>
          </a:prstGeom>
        </p:spPr>
      </p:pic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9E6624B1-8482-510A-C935-B89D3F2BE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720638"/>
              </p:ext>
            </p:extLst>
          </p:nvPr>
        </p:nvGraphicFramePr>
        <p:xfrm>
          <a:off x="548640" y="3578793"/>
          <a:ext cx="5924205" cy="465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8E9FCB-1E27-BB4C-8009-476A8E63F777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343</Words>
  <Application>Microsoft Macintosh PowerPoint</Application>
  <PresentationFormat>Custom</PresentationFormat>
  <Paragraphs>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Tahoma</vt:lpstr>
      <vt:lpstr>Office Theme</vt:lpstr>
      <vt:lpstr>Spring AI</vt:lpstr>
      <vt:lpstr>Tools</vt:lpstr>
      <vt:lpstr>Chat Completion API</vt:lpstr>
      <vt:lpstr>Embeddings API</vt:lpstr>
      <vt:lpstr>Image Generation API</vt:lpstr>
      <vt:lpstr>Transcription API</vt:lpstr>
      <vt:lpstr>Vector Databases in AI</vt:lpstr>
      <vt:lpstr>Function Calling API</vt:lpstr>
      <vt:lpstr>Prompts in AI</vt:lpstr>
      <vt:lpstr>Output Parsers</vt:lpstr>
      <vt:lpstr>ETL Pipeline</vt:lpstr>
      <vt:lpstr>Generic Model API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AI</dc:title>
  <dc:creator>Jeremy Kittel</dc:creator>
  <cp:lastModifiedBy>Jeremy Kittel</cp:lastModifiedBy>
  <cp:revision>6</cp:revision>
  <dcterms:created xsi:type="dcterms:W3CDTF">2024-04-23T16:27:02Z</dcterms:created>
  <dcterms:modified xsi:type="dcterms:W3CDTF">2024-04-23T23:48:10Z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2024-04-23T00:00:00Z</vt:filetime>
  </property>
  <property fmtid="{D5CDD505-2E9C-101B-9397-08002B2CF9AE}" pid="3" name="Creator">
    <vt:lpwstr>Deckset 2661</vt:lpwstr>
  </property>
  <property fmtid="{D5CDD505-2E9C-101B-9397-08002B2CF9AE}" pid="4" name="LastSaved">
    <vt:filetime>2024-04-23T00:00:00Z</vt:filetime>
  </property>
</Properties>
</file>